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62"/>
  </p:notesMasterIdLst>
  <p:handoutMasterIdLst>
    <p:handoutMasterId r:id="rId63"/>
  </p:handoutMasterIdLst>
  <p:sldIdLst>
    <p:sldId id="274" r:id="rId5"/>
    <p:sldId id="278" r:id="rId6"/>
    <p:sldId id="1317" r:id="rId7"/>
    <p:sldId id="1424" r:id="rId8"/>
    <p:sldId id="1425" r:id="rId9"/>
    <p:sldId id="1256" r:id="rId10"/>
    <p:sldId id="1254" r:id="rId11"/>
    <p:sldId id="1426" r:id="rId12"/>
    <p:sldId id="1427" r:id="rId13"/>
    <p:sldId id="1429" r:id="rId14"/>
    <p:sldId id="1430" r:id="rId15"/>
    <p:sldId id="1428" r:id="rId16"/>
    <p:sldId id="1432" r:id="rId17"/>
    <p:sldId id="1431" r:id="rId18"/>
    <p:sldId id="1434" r:id="rId19"/>
    <p:sldId id="1435" r:id="rId20"/>
    <p:sldId id="1436" r:id="rId21"/>
    <p:sldId id="1438" r:id="rId22"/>
    <p:sldId id="1440" r:id="rId23"/>
    <p:sldId id="1441" r:id="rId24"/>
    <p:sldId id="1439" r:id="rId25"/>
    <p:sldId id="1437" r:id="rId26"/>
    <p:sldId id="1452" r:id="rId27"/>
    <p:sldId id="1442" r:id="rId28"/>
    <p:sldId id="1448" r:id="rId29"/>
    <p:sldId id="1443" r:id="rId30"/>
    <p:sldId id="1447" r:id="rId31"/>
    <p:sldId id="1444" r:id="rId32"/>
    <p:sldId id="1451" r:id="rId33"/>
    <p:sldId id="1471" r:id="rId34"/>
    <p:sldId id="1449" r:id="rId35"/>
    <p:sldId id="1473" r:id="rId36"/>
    <p:sldId id="1472" r:id="rId37"/>
    <p:sldId id="1455" r:id="rId38"/>
    <p:sldId id="1457" r:id="rId39"/>
    <p:sldId id="1459" r:id="rId40"/>
    <p:sldId id="1140" r:id="rId41"/>
    <p:sldId id="1133" r:id="rId42"/>
    <p:sldId id="1121" r:id="rId43"/>
    <p:sldId id="1458" r:id="rId44"/>
    <p:sldId id="1460" r:id="rId45"/>
    <p:sldId id="1461" r:id="rId46"/>
    <p:sldId id="1463" r:id="rId47"/>
    <p:sldId id="1462" r:id="rId48"/>
    <p:sldId id="1454" r:id="rId49"/>
    <p:sldId id="1464" r:id="rId50"/>
    <p:sldId id="1474" r:id="rId51"/>
    <p:sldId id="1465" r:id="rId52"/>
    <p:sldId id="1466" r:id="rId53"/>
    <p:sldId id="1467" r:id="rId54"/>
    <p:sldId id="1468" r:id="rId55"/>
    <p:sldId id="1469" r:id="rId56"/>
    <p:sldId id="1470" r:id="rId57"/>
    <p:sldId id="1113" r:id="rId58"/>
    <p:sldId id="1148" r:id="rId59"/>
    <p:sldId id="1088" r:id="rId60"/>
    <p:sldId id="277"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 id="1317"/>
            <p14:sldId id="1424"/>
            <p14:sldId id="1425"/>
            <p14:sldId id="1256"/>
          </p14:sldIdLst>
        </p14:section>
        <p14:section name="and now" id="{F1B24787-C702-4492-9641-BBAF4DB593B0}">
          <p14:sldIdLst>
            <p14:sldId id="1254"/>
            <p14:sldId id="1426"/>
            <p14:sldId id="1427"/>
            <p14:sldId id="1429"/>
            <p14:sldId id="1430"/>
            <p14:sldId id="1428"/>
            <p14:sldId id="1432"/>
            <p14:sldId id="1431"/>
            <p14:sldId id="1434"/>
            <p14:sldId id="1435"/>
            <p14:sldId id="1436"/>
            <p14:sldId id="1438"/>
            <p14:sldId id="1440"/>
            <p14:sldId id="1441"/>
            <p14:sldId id="1439"/>
            <p14:sldId id="1437"/>
          </p14:sldIdLst>
        </p14:section>
        <p14:section name="Submission" id="{64CD5999-485E-4963-9915-CB7CA6205C67}">
          <p14:sldIdLst>
            <p14:sldId id="1452"/>
            <p14:sldId id="1442"/>
            <p14:sldId id="1448"/>
            <p14:sldId id="1443"/>
            <p14:sldId id="1447"/>
            <p14:sldId id="1444"/>
            <p14:sldId id="1451"/>
            <p14:sldId id="1471"/>
            <p14:sldId id="1449"/>
            <p14:sldId id="1473"/>
            <p14:sldId id="1472"/>
          </p14:sldIdLst>
        </p14:section>
        <p14:section name="Life Cycle Analysis" id="{8571F1A2-27C7-4F9C-B66F-902252308A58}">
          <p14:sldIdLst>
            <p14:sldId id="1455"/>
            <p14:sldId id="1457"/>
            <p14:sldId id="1459"/>
            <p14:sldId id="1140"/>
            <p14:sldId id="1133"/>
            <p14:sldId id="1121"/>
            <p14:sldId id="1458"/>
            <p14:sldId id="1460"/>
            <p14:sldId id="1461"/>
            <p14:sldId id="1463"/>
            <p14:sldId id="1462"/>
            <p14:sldId id="1454"/>
            <p14:sldId id="1464"/>
            <p14:sldId id="1474"/>
            <p14:sldId id="1465"/>
            <p14:sldId id="1466"/>
            <p14:sldId id="1467"/>
            <p14:sldId id="1468"/>
            <p14:sldId id="1469"/>
            <p14:sldId id="1470"/>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8692"/>
    <a:srgbClr val="95C31B"/>
    <a:srgbClr val="EEEEEC"/>
    <a:srgbClr val="EDEEE9"/>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9B8E08-FD92-456B-B25D-03E1F18AA594}" v="9" dt="2025-04-26T06:23:40.19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6301" autoAdjust="0"/>
  </p:normalViewPr>
  <p:slideViewPr>
    <p:cSldViewPr showGuides="1">
      <p:cViewPr>
        <p:scale>
          <a:sx n="100" d="100"/>
          <a:sy n="100" d="100"/>
        </p:scale>
        <p:origin x="690" y="180"/>
      </p:cViewPr>
      <p:guideLst/>
    </p:cSldViewPr>
  </p:slideViewPr>
  <p:outlineViewPr>
    <p:cViewPr>
      <p:scale>
        <a:sx n="33" d="100"/>
        <a:sy n="33" d="100"/>
      </p:scale>
      <p:origin x="0" y="-26574"/>
    </p:cViewPr>
  </p:outlineViewPr>
  <p:notesTextViewPr>
    <p:cViewPr>
      <p:scale>
        <a:sx n="3" d="2"/>
        <a:sy n="3" d="2"/>
      </p:scale>
      <p:origin x="0" y="0"/>
    </p:cViewPr>
  </p:notesTextViewPr>
  <p:sorterViewPr>
    <p:cViewPr varScale="1">
      <p:scale>
        <a:sx n="100" d="100"/>
        <a:sy n="100" d="100"/>
      </p:scale>
      <p:origin x="0" y="-11160"/>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DE0F9400-4DD6-9144-AE3B-CA90A1996D08}"/>
    <pc:docChg chg="undo custSel addSld modSld modSection">
      <pc:chgData name="Karl Michael Höferl" userId="544d2ce1-0a3b-4706-9dfd-c6d69d0e3c8e" providerId="ADAL" clId="{DE0F9400-4DD6-9144-AE3B-CA90A1996D08}" dt="2025-04-25T13:33:44.011" v="70" actId="20577"/>
      <pc:docMkLst>
        <pc:docMk/>
      </pc:docMkLst>
      <pc:sldChg chg="modSp">
        <pc:chgData name="Karl Michael Höferl" userId="544d2ce1-0a3b-4706-9dfd-c6d69d0e3c8e" providerId="ADAL" clId="{DE0F9400-4DD6-9144-AE3B-CA90A1996D08}" dt="2025-04-25T13:30:50.418" v="7" actId="1076"/>
        <pc:sldMkLst>
          <pc:docMk/>
          <pc:sldMk cId="1781650940" sldId="1444"/>
        </pc:sldMkLst>
        <pc:spChg chg="mod">
          <ac:chgData name="Karl Michael Höferl" userId="544d2ce1-0a3b-4706-9dfd-c6d69d0e3c8e" providerId="ADAL" clId="{DE0F9400-4DD6-9144-AE3B-CA90A1996D08}" dt="2025-04-25T13:30:50.418" v="7" actId="1076"/>
          <ac:spMkLst>
            <pc:docMk/>
            <pc:sldMk cId="1781650940" sldId="1444"/>
            <ac:spMk id="4" creationId="{E7F3B9EA-95A0-EDDB-54FA-15031469F4D0}"/>
          </ac:spMkLst>
        </pc:spChg>
      </pc:sldChg>
      <pc:sldChg chg="modSp">
        <pc:chgData name="Karl Michael Höferl" userId="544d2ce1-0a3b-4706-9dfd-c6d69d0e3c8e" providerId="ADAL" clId="{DE0F9400-4DD6-9144-AE3B-CA90A1996D08}" dt="2025-04-25T13:33:44.011" v="70" actId="20577"/>
        <pc:sldMkLst>
          <pc:docMk/>
          <pc:sldMk cId="2668650062" sldId="1453"/>
        </pc:sldMkLst>
        <pc:spChg chg="mod">
          <ac:chgData name="Karl Michael Höferl" userId="544d2ce1-0a3b-4706-9dfd-c6d69d0e3c8e" providerId="ADAL" clId="{DE0F9400-4DD6-9144-AE3B-CA90A1996D08}" dt="2025-04-25T13:32:27.554" v="9" actId="20577"/>
          <ac:spMkLst>
            <pc:docMk/>
            <pc:sldMk cId="2668650062" sldId="1453"/>
            <ac:spMk id="3" creationId="{68131509-E406-388C-F109-CC29C893BF28}"/>
          </ac:spMkLst>
        </pc:spChg>
        <pc:spChg chg="mod">
          <ac:chgData name="Karl Michael Höferl" userId="544d2ce1-0a3b-4706-9dfd-c6d69d0e3c8e" providerId="ADAL" clId="{DE0F9400-4DD6-9144-AE3B-CA90A1996D08}" dt="2025-04-25T13:33:44.011" v="70" actId="20577"/>
          <ac:spMkLst>
            <pc:docMk/>
            <pc:sldMk cId="2668650062" sldId="1453"/>
            <ac:spMk id="4" creationId="{1776480D-E9BA-46EF-6B3C-5057787AF7BB}"/>
          </ac:spMkLst>
        </pc:spChg>
      </pc:sldChg>
      <pc:sldChg chg="add">
        <pc:chgData name="Karl Michael Höferl" userId="544d2ce1-0a3b-4706-9dfd-c6d69d0e3c8e" providerId="ADAL" clId="{DE0F9400-4DD6-9144-AE3B-CA90A1996D08}" dt="2025-04-25T13:33:08.179" v="10" actId="22"/>
        <pc:sldMkLst>
          <pc:docMk/>
          <pc:sldMk cId="3516391687" sldId="1471"/>
        </pc:sldMkLst>
      </pc:sldChg>
    </pc:docChg>
  </pc:docChgLst>
  <pc:docChgLst>
    <pc:chgData name="Karl Michael Höferl" userId="544d2ce1-0a3b-4706-9dfd-c6d69d0e3c8e" providerId="ADAL" clId="{88A9DFB5-DF65-A44F-9D5D-47473928564F}"/>
    <pc:docChg chg="undo custSel delSld modSld modSection">
      <pc:chgData name="Karl Michael Höferl" userId="544d2ce1-0a3b-4706-9dfd-c6d69d0e3c8e" providerId="ADAL" clId="{88A9DFB5-DF65-A44F-9D5D-47473928564F}" dt="2025-04-25T13:46:55.609" v="273" actId="20577"/>
      <pc:docMkLst>
        <pc:docMk/>
      </pc:docMkLst>
      <pc:sldChg chg="modSp">
        <pc:chgData name="Karl Michael Höferl" userId="544d2ce1-0a3b-4706-9dfd-c6d69d0e3c8e" providerId="ADAL" clId="{88A9DFB5-DF65-A44F-9D5D-47473928564F}" dt="2025-04-25T13:46:55.609" v="273" actId="20577"/>
        <pc:sldMkLst>
          <pc:docMk/>
          <pc:sldMk cId="2552852172" sldId="1449"/>
        </pc:sldMkLst>
        <pc:spChg chg="mod">
          <ac:chgData name="Karl Michael Höferl" userId="544d2ce1-0a3b-4706-9dfd-c6d69d0e3c8e" providerId="ADAL" clId="{88A9DFB5-DF65-A44F-9D5D-47473928564F}" dt="2025-04-25T13:46:55.609" v="273" actId="20577"/>
          <ac:spMkLst>
            <pc:docMk/>
            <pc:sldMk cId="2552852172" sldId="1449"/>
            <ac:spMk id="4" creationId="{DFEE8479-26C3-0E12-DF6A-E4D5255EF9AD}"/>
          </ac:spMkLst>
        </pc:spChg>
        <pc:spChg chg="mod">
          <ac:chgData name="Karl Michael Höferl" userId="544d2ce1-0a3b-4706-9dfd-c6d69d0e3c8e" providerId="ADAL" clId="{88A9DFB5-DF65-A44F-9D5D-47473928564F}" dt="2025-04-25T13:46:42.136" v="271" actId="1076"/>
          <ac:spMkLst>
            <pc:docMk/>
            <pc:sldMk cId="2552852172" sldId="1449"/>
            <ac:spMk id="5" creationId="{50CAA95E-C5B9-151D-4A8F-02DC1AEE1F64}"/>
          </ac:spMkLst>
        </pc:spChg>
        <pc:spChg chg="mod">
          <ac:chgData name="Karl Michael Höferl" userId="544d2ce1-0a3b-4706-9dfd-c6d69d0e3c8e" providerId="ADAL" clId="{88A9DFB5-DF65-A44F-9D5D-47473928564F}" dt="2025-04-25T13:46:48.203" v="272" actId="1076"/>
          <ac:spMkLst>
            <pc:docMk/>
            <pc:sldMk cId="2552852172" sldId="1449"/>
            <ac:spMk id="8" creationId="{ED17A72B-B763-060D-DAFA-BF2521798F16}"/>
          </ac:spMkLst>
        </pc:spChg>
      </pc:sldChg>
      <pc:sldChg chg="del">
        <pc:chgData name="Karl Michael Höferl" userId="544d2ce1-0a3b-4706-9dfd-c6d69d0e3c8e" providerId="ADAL" clId="{88A9DFB5-DF65-A44F-9D5D-47473928564F}" dt="2025-04-25T13:41:41.933" v="148" actId="2696"/>
        <pc:sldMkLst>
          <pc:docMk/>
          <pc:sldMk cId="2668650062" sldId="1453"/>
        </pc:sldMkLst>
      </pc:sldChg>
      <pc:sldChg chg="modSp">
        <pc:chgData name="Karl Michael Höferl" userId="544d2ce1-0a3b-4706-9dfd-c6d69d0e3c8e" providerId="ADAL" clId="{88A9DFB5-DF65-A44F-9D5D-47473928564F}" dt="2025-04-25T13:41:08.275" v="147" actId="1076"/>
        <pc:sldMkLst>
          <pc:docMk/>
          <pc:sldMk cId="3516391687" sldId="1471"/>
        </pc:sldMkLst>
        <pc:spChg chg="mod">
          <ac:chgData name="Karl Michael Höferl" userId="544d2ce1-0a3b-4706-9dfd-c6d69d0e3c8e" providerId="ADAL" clId="{88A9DFB5-DF65-A44F-9D5D-47473928564F}" dt="2025-04-25T13:41:08.275" v="147" actId="1076"/>
          <ac:spMkLst>
            <pc:docMk/>
            <pc:sldMk cId="3516391687" sldId="1471"/>
            <ac:spMk id="3" creationId="{68131509-E406-388C-F109-CC29C893BF28}"/>
          </ac:spMkLst>
        </pc:spChg>
        <pc:spChg chg="mod">
          <ac:chgData name="Karl Michael Höferl" userId="544d2ce1-0a3b-4706-9dfd-c6d69d0e3c8e" providerId="ADAL" clId="{88A9DFB5-DF65-A44F-9D5D-47473928564F}" dt="2025-04-25T13:40:58.894" v="146" actId="20577"/>
          <ac:spMkLst>
            <pc:docMk/>
            <pc:sldMk cId="3516391687" sldId="1471"/>
            <ac:spMk id="4" creationId="{1776480D-E9BA-46EF-6B3C-5057787AF7BB}"/>
          </ac:spMkLst>
        </pc:spChg>
      </pc:sldChg>
    </pc:docChg>
  </pc:docChgLst>
  <pc:docChgLst>
    <pc:chgData name="Karl Michael Höferl" userId="544d2ce1-0a3b-4706-9dfd-c6d69d0e3c8e" providerId="ADAL" clId="{4E9B8E08-FD92-456B-B25D-03E1F18AA594}"/>
    <pc:docChg chg="undo custSel addSld delSld modSld modSection">
      <pc:chgData name="Karl Michael Höferl" userId="544d2ce1-0a3b-4706-9dfd-c6d69d0e3c8e" providerId="ADAL" clId="{4E9B8E08-FD92-456B-B25D-03E1F18AA594}" dt="2025-04-26T06:25:56.296" v="1504" actId="1076"/>
      <pc:docMkLst>
        <pc:docMk/>
      </pc:docMkLst>
      <pc:sldChg chg="modSp mod">
        <pc:chgData name="Karl Michael Höferl" userId="544d2ce1-0a3b-4706-9dfd-c6d69d0e3c8e" providerId="ADAL" clId="{4E9B8E08-FD92-456B-B25D-03E1F18AA594}" dt="2025-04-26T06:22:16.853" v="1053" actId="790"/>
        <pc:sldMkLst>
          <pc:docMk/>
          <pc:sldMk cId="1714654990" sldId="274"/>
        </pc:sldMkLst>
        <pc:spChg chg="mod">
          <ac:chgData name="Karl Michael Höferl" userId="544d2ce1-0a3b-4706-9dfd-c6d69d0e3c8e" providerId="ADAL" clId="{4E9B8E08-FD92-456B-B25D-03E1F18AA594}" dt="2025-04-26T06:22:16.850" v="1050" actId="790"/>
          <ac:spMkLst>
            <pc:docMk/>
            <pc:sldMk cId="1714654990" sldId="274"/>
            <ac:spMk id="3" creationId="{78ECA2FC-8EBF-2FBC-EBF2-E347275417F5}"/>
          </ac:spMkLst>
        </pc:spChg>
        <pc:spChg chg="mod">
          <ac:chgData name="Karl Michael Höferl" userId="544d2ce1-0a3b-4706-9dfd-c6d69d0e3c8e" providerId="ADAL" clId="{4E9B8E08-FD92-456B-B25D-03E1F18AA594}" dt="2025-04-26T06:22:16.852" v="1051" actId="790"/>
          <ac:spMkLst>
            <pc:docMk/>
            <pc:sldMk cId="1714654990" sldId="274"/>
            <ac:spMk id="4" creationId="{F4502378-B236-0724-12B2-56238B51872B}"/>
          </ac:spMkLst>
        </pc:spChg>
        <pc:spChg chg="mod">
          <ac:chgData name="Karl Michael Höferl" userId="544d2ce1-0a3b-4706-9dfd-c6d69d0e3c8e" providerId="ADAL" clId="{4E9B8E08-FD92-456B-B25D-03E1F18AA594}" dt="2025-04-26T06:22:16.852" v="1052" actId="790"/>
          <ac:spMkLst>
            <pc:docMk/>
            <pc:sldMk cId="1714654990" sldId="274"/>
            <ac:spMk id="5" creationId="{D4CAB6A2-FD2E-0A0E-1E7C-685BDC8AB00A}"/>
          </ac:spMkLst>
        </pc:spChg>
        <pc:spChg chg="mod">
          <ac:chgData name="Karl Michael Höferl" userId="544d2ce1-0a3b-4706-9dfd-c6d69d0e3c8e" providerId="ADAL" clId="{4E9B8E08-FD92-456B-B25D-03E1F18AA594}" dt="2025-04-26T06:22:16.853" v="1053" actId="790"/>
          <ac:spMkLst>
            <pc:docMk/>
            <pc:sldMk cId="1714654990" sldId="274"/>
            <ac:spMk id="7" creationId="{AE42D817-3BF5-0859-ABA5-56BA456FF739}"/>
          </ac:spMkLst>
        </pc:spChg>
      </pc:sldChg>
      <pc:sldChg chg="modSp mod">
        <pc:chgData name="Karl Michael Höferl" userId="544d2ce1-0a3b-4706-9dfd-c6d69d0e3c8e" providerId="ADAL" clId="{4E9B8E08-FD92-456B-B25D-03E1F18AA594}" dt="2025-04-26T06:22:17.316" v="1362" actId="790"/>
        <pc:sldMkLst>
          <pc:docMk/>
          <pc:sldMk cId="2537912681" sldId="277"/>
        </pc:sldMkLst>
        <pc:spChg chg="mod">
          <ac:chgData name="Karl Michael Höferl" userId="544d2ce1-0a3b-4706-9dfd-c6d69d0e3c8e" providerId="ADAL" clId="{4E9B8E08-FD92-456B-B25D-03E1F18AA594}" dt="2025-04-26T06:22:17.316" v="1362" actId="790"/>
          <ac:spMkLst>
            <pc:docMk/>
            <pc:sldMk cId="2537912681" sldId="277"/>
            <ac:spMk id="10" creationId="{B268FE5F-26AC-C00D-E469-92E59064A6CC}"/>
          </ac:spMkLst>
        </pc:spChg>
      </pc:sldChg>
      <pc:sldChg chg="modSp mod">
        <pc:chgData name="Karl Michael Höferl" userId="544d2ce1-0a3b-4706-9dfd-c6d69d0e3c8e" providerId="ADAL" clId="{4E9B8E08-FD92-456B-B25D-03E1F18AA594}" dt="2025-04-26T06:22:16.863" v="1061" actId="790"/>
        <pc:sldMkLst>
          <pc:docMk/>
          <pc:sldMk cId="3966956599" sldId="278"/>
        </pc:sldMkLst>
        <pc:spChg chg="mod">
          <ac:chgData name="Karl Michael Höferl" userId="544d2ce1-0a3b-4706-9dfd-c6d69d0e3c8e" providerId="ADAL" clId="{4E9B8E08-FD92-456B-B25D-03E1F18AA594}" dt="2025-04-26T06:22:16.860" v="1059" actId="790"/>
          <ac:spMkLst>
            <pc:docMk/>
            <pc:sldMk cId="3966956599" sldId="278"/>
            <ac:spMk id="5" creationId="{5B3B52E1-22AA-A6E5-917A-19EC1EFA766A}"/>
          </ac:spMkLst>
        </pc:spChg>
        <pc:spChg chg="mod">
          <ac:chgData name="Karl Michael Höferl" userId="544d2ce1-0a3b-4706-9dfd-c6d69d0e3c8e" providerId="ADAL" clId="{4E9B8E08-FD92-456B-B25D-03E1F18AA594}" dt="2025-04-26T06:22:16.854" v="1054" actId="790"/>
          <ac:spMkLst>
            <pc:docMk/>
            <pc:sldMk cId="3966956599" sldId="278"/>
            <ac:spMk id="6" creationId="{D1F21953-5825-54FF-DD84-ED80226FBB1E}"/>
          </ac:spMkLst>
        </pc:spChg>
        <pc:spChg chg="mod">
          <ac:chgData name="Karl Michael Höferl" userId="544d2ce1-0a3b-4706-9dfd-c6d69d0e3c8e" providerId="ADAL" clId="{4E9B8E08-FD92-456B-B25D-03E1F18AA594}" dt="2025-04-26T06:22:16.857" v="1055" actId="790"/>
          <ac:spMkLst>
            <pc:docMk/>
            <pc:sldMk cId="3966956599" sldId="278"/>
            <ac:spMk id="7" creationId="{099EF4D1-C3FA-6B89-E7F8-3935D779FF1D}"/>
          </ac:spMkLst>
        </pc:spChg>
        <pc:spChg chg="mod">
          <ac:chgData name="Karl Michael Höferl" userId="544d2ce1-0a3b-4706-9dfd-c6d69d0e3c8e" providerId="ADAL" clId="{4E9B8E08-FD92-456B-B25D-03E1F18AA594}" dt="2025-04-26T06:22:16.862" v="1060" actId="790"/>
          <ac:spMkLst>
            <pc:docMk/>
            <pc:sldMk cId="3966956599" sldId="278"/>
            <ac:spMk id="8" creationId="{23EB4B35-9149-F591-EDDB-442B3B0F13DD}"/>
          </ac:spMkLst>
        </pc:spChg>
        <pc:spChg chg="mod">
          <ac:chgData name="Karl Michael Höferl" userId="544d2ce1-0a3b-4706-9dfd-c6d69d0e3c8e" providerId="ADAL" clId="{4E9B8E08-FD92-456B-B25D-03E1F18AA594}" dt="2025-04-26T06:22:16.858" v="1056" actId="790"/>
          <ac:spMkLst>
            <pc:docMk/>
            <pc:sldMk cId="3966956599" sldId="278"/>
            <ac:spMk id="9" creationId="{C9C7155B-A456-92AA-517F-BB971C939B2C}"/>
          </ac:spMkLst>
        </pc:spChg>
        <pc:spChg chg="mod">
          <ac:chgData name="Karl Michael Höferl" userId="544d2ce1-0a3b-4706-9dfd-c6d69d0e3c8e" providerId="ADAL" clId="{4E9B8E08-FD92-456B-B25D-03E1F18AA594}" dt="2025-04-26T06:22:16.863" v="1061" actId="790"/>
          <ac:spMkLst>
            <pc:docMk/>
            <pc:sldMk cId="3966956599" sldId="278"/>
            <ac:spMk id="10" creationId="{CE786525-2C43-B1A3-875D-05C69FEBE22C}"/>
          </ac:spMkLst>
        </pc:spChg>
        <pc:spChg chg="mod">
          <ac:chgData name="Karl Michael Höferl" userId="544d2ce1-0a3b-4706-9dfd-c6d69d0e3c8e" providerId="ADAL" clId="{4E9B8E08-FD92-456B-B25D-03E1F18AA594}" dt="2025-04-26T06:22:16.859" v="1057" actId="790"/>
          <ac:spMkLst>
            <pc:docMk/>
            <pc:sldMk cId="3966956599" sldId="278"/>
            <ac:spMk id="14" creationId="{FB0825BA-6A02-22EE-1F32-1608C61C8F8D}"/>
          </ac:spMkLst>
        </pc:spChg>
        <pc:spChg chg="mod">
          <ac:chgData name="Karl Michael Höferl" userId="544d2ce1-0a3b-4706-9dfd-c6d69d0e3c8e" providerId="ADAL" clId="{4E9B8E08-FD92-456B-B25D-03E1F18AA594}" dt="2025-04-26T06:22:16.860" v="1058" actId="790"/>
          <ac:spMkLst>
            <pc:docMk/>
            <pc:sldMk cId="3966956599" sldId="278"/>
            <ac:spMk id="17" creationId="{DE9FD7B8-86A9-69A3-8B46-789A43DB943A}"/>
          </ac:spMkLst>
        </pc:spChg>
      </pc:sldChg>
      <pc:sldChg chg="modSp mod">
        <pc:chgData name="Karl Michael Höferl" userId="544d2ce1-0a3b-4706-9dfd-c6d69d0e3c8e" providerId="ADAL" clId="{4E9B8E08-FD92-456B-B25D-03E1F18AA594}" dt="2025-04-26T06:22:17.315" v="1361" actId="790"/>
        <pc:sldMkLst>
          <pc:docMk/>
          <pc:sldMk cId="2996422627" sldId="1088"/>
        </pc:sldMkLst>
        <pc:spChg chg="mod">
          <ac:chgData name="Karl Michael Höferl" userId="544d2ce1-0a3b-4706-9dfd-c6d69d0e3c8e" providerId="ADAL" clId="{4E9B8E08-FD92-456B-B25D-03E1F18AA594}" dt="2025-04-26T06:22:17.310" v="1357" actId="790"/>
          <ac:spMkLst>
            <pc:docMk/>
            <pc:sldMk cId="2996422627" sldId="1088"/>
            <ac:spMk id="2" creationId="{7A4BD4EB-9B10-0F22-74E7-FF7DBC5B8130}"/>
          </ac:spMkLst>
        </pc:spChg>
        <pc:spChg chg="mod">
          <ac:chgData name="Karl Michael Höferl" userId="544d2ce1-0a3b-4706-9dfd-c6d69d0e3c8e" providerId="ADAL" clId="{4E9B8E08-FD92-456B-B25D-03E1F18AA594}" dt="2025-04-26T06:22:17.311" v="1358" actId="790"/>
          <ac:spMkLst>
            <pc:docMk/>
            <pc:sldMk cId="2996422627" sldId="1088"/>
            <ac:spMk id="3" creationId="{A8D43E74-C4B0-04F7-5DCA-2BED94C159BE}"/>
          </ac:spMkLst>
        </pc:spChg>
        <pc:spChg chg="mod">
          <ac:chgData name="Karl Michael Höferl" userId="544d2ce1-0a3b-4706-9dfd-c6d69d0e3c8e" providerId="ADAL" clId="{4E9B8E08-FD92-456B-B25D-03E1F18AA594}" dt="2025-04-26T06:22:17.312" v="1359" actId="790"/>
          <ac:spMkLst>
            <pc:docMk/>
            <pc:sldMk cId="2996422627" sldId="1088"/>
            <ac:spMk id="5" creationId="{65AF09E0-A8F2-EABB-90DC-C5D672B33904}"/>
          </ac:spMkLst>
        </pc:spChg>
        <pc:spChg chg="mod">
          <ac:chgData name="Karl Michael Höferl" userId="544d2ce1-0a3b-4706-9dfd-c6d69d0e3c8e" providerId="ADAL" clId="{4E9B8E08-FD92-456B-B25D-03E1F18AA594}" dt="2025-04-26T06:22:17.313" v="1360" actId="790"/>
          <ac:spMkLst>
            <pc:docMk/>
            <pc:sldMk cId="2996422627" sldId="1088"/>
            <ac:spMk id="6" creationId="{34FE5889-AD34-BAEB-59F3-0C12D3397D42}"/>
          </ac:spMkLst>
        </pc:spChg>
        <pc:spChg chg="mod">
          <ac:chgData name="Karl Michael Höferl" userId="544d2ce1-0a3b-4706-9dfd-c6d69d0e3c8e" providerId="ADAL" clId="{4E9B8E08-FD92-456B-B25D-03E1F18AA594}" dt="2025-04-26T06:22:17.315" v="1361" actId="790"/>
          <ac:spMkLst>
            <pc:docMk/>
            <pc:sldMk cId="2996422627" sldId="1088"/>
            <ac:spMk id="7" creationId="{147D1BC0-799B-0AD9-5F2E-0C702CB24D2C}"/>
          </ac:spMkLst>
        </pc:spChg>
      </pc:sldChg>
      <pc:sldChg chg="modSp mod">
        <pc:chgData name="Karl Michael Höferl" userId="544d2ce1-0a3b-4706-9dfd-c6d69d0e3c8e" providerId="ADAL" clId="{4E9B8E08-FD92-456B-B25D-03E1F18AA594}" dt="2025-04-26T06:22:17.302" v="1351" actId="790"/>
        <pc:sldMkLst>
          <pc:docMk/>
          <pc:sldMk cId="587423238" sldId="1113"/>
        </pc:sldMkLst>
        <pc:spChg chg="mod">
          <ac:chgData name="Karl Michael Höferl" userId="544d2ce1-0a3b-4706-9dfd-c6d69d0e3c8e" providerId="ADAL" clId="{4E9B8E08-FD92-456B-B25D-03E1F18AA594}" dt="2025-04-26T06:22:17.301" v="1350" actId="790"/>
          <ac:spMkLst>
            <pc:docMk/>
            <pc:sldMk cId="587423238" sldId="1113"/>
            <ac:spMk id="2" creationId="{0EB3363A-D7B1-3A7A-DB8C-E2BF875193A7}"/>
          </ac:spMkLst>
        </pc:spChg>
        <pc:spChg chg="mod">
          <ac:chgData name="Karl Michael Höferl" userId="544d2ce1-0a3b-4706-9dfd-c6d69d0e3c8e" providerId="ADAL" clId="{4E9B8E08-FD92-456B-B25D-03E1F18AA594}" dt="2025-04-26T06:22:17.302" v="1351" actId="790"/>
          <ac:spMkLst>
            <pc:docMk/>
            <pc:sldMk cId="587423238" sldId="1113"/>
            <ac:spMk id="6" creationId="{3B290120-2032-E94D-A235-DA58BB26EE0D}"/>
          </ac:spMkLst>
        </pc:spChg>
        <pc:spChg chg="mod">
          <ac:chgData name="Karl Michael Höferl" userId="544d2ce1-0a3b-4706-9dfd-c6d69d0e3c8e" providerId="ADAL" clId="{4E9B8E08-FD92-456B-B25D-03E1F18AA594}" dt="2025-04-26T06:22:17.300" v="1349" actId="790"/>
          <ac:spMkLst>
            <pc:docMk/>
            <pc:sldMk cId="587423238" sldId="1113"/>
            <ac:spMk id="7" creationId="{6D48265A-96F2-9C87-84B5-596060FF0E80}"/>
          </ac:spMkLst>
        </pc:spChg>
      </pc:sldChg>
      <pc:sldChg chg="modSp mod">
        <pc:chgData name="Karl Michael Höferl" userId="544d2ce1-0a3b-4706-9dfd-c6d69d0e3c8e" providerId="ADAL" clId="{4E9B8E08-FD92-456B-B25D-03E1F18AA594}" dt="2025-04-26T06:22:17.205" v="1281" actId="790"/>
        <pc:sldMkLst>
          <pc:docMk/>
          <pc:sldMk cId="1537057487" sldId="1121"/>
        </pc:sldMkLst>
        <pc:spChg chg="mod">
          <ac:chgData name="Karl Michael Höferl" userId="544d2ce1-0a3b-4706-9dfd-c6d69d0e3c8e" providerId="ADAL" clId="{4E9B8E08-FD92-456B-B25D-03E1F18AA594}" dt="2025-04-26T06:22:17.202" v="1278" actId="790"/>
          <ac:spMkLst>
            <pc:docMk/>
            <pc:sldMk cId="1537057487" sldId="1121"/>
            <ac:spMk id="2" creationId="{299A28E5-08F0-DCFE-1992-133B8B3FBDB6}"/>
          </ac:spMkLst>
        </pc:spChg>
        <pc:spChg chg="mod">
          <ac:chgData name="Karl Michael Höferl" userId="544d2ce1-0a3b-4706-9dfd-c6d69d0e3c8e" providerId="ADAL" clId="{4E9B8E08-FD92-456B-B25D-03E1F18AA594}" dt="2025-04-26T06:22:17.203" v="1279" actId="790"/>
          <ac:spMkLst>
            <pc:docMk/>
            <pc:sldMk cId="1537057487" sldId="1121"/>
            <ac:spMk id="3" creationId="{83D5E1D0-1587-5C4F-183A-90DE4074DE7F}"/>
          </ac:spMkLst>
        </pc:spChg>
        <pc:spChg chg="mod">
          <ac:chgData name="Karl Michael Höferl" userId="544d2ce1-0a3b-4706-9dfd-c6d69d0e3c8e" providerId="ADAL" clId="{4E9B8E08-FD92-456B-B25D-03E1F18AA594}" dt="2025-04-26T06:22:17.204" v="1280" actId="790"/>
          <ac:spMkLst>
            <pc:docMk/>
            <pc:sldMk cId="1537057487" sldId="1121"/>
            <ac:spMk id="5" creationId="{15F484E8-B0AF-F4F4-4B0F-58C1E5C5DE88}"/>
          </ac:spMkLst>
        </pc:spChg>
        <pc:spChg chg="mod">
          <ac:chgData name="Karl Michael Höferl" userId="544d2ce1-0a3b-4706-9dfd-c6d69d0e3c8e" providerId="ADAL" clId="{4E9B8E08-FD92-456B-B25D-03E1F18AA594}" dt="2025-04-26T06:22:17.205" v="1281" actId="790"/>
          <ac:spMkLst>
            <pc:docMk/>
            <pc:sldMk cId="1537057487" sldId="1121"/>
            <ac:spMk id="6" creationId="{AAF196B3-2E8B-CEF4-F71A-1603AFC5E4E2}"/>
          </ac:spMkLst>
        </pc:spChg>
      </pc:sldChg>
      <pc:sldChg chg="modSp mod">
        <pc:chgData name="Karl Michael Höferl" userId="544d2ce1-0a3b-4706-9dfd-c6d69d0e3c8e" providerId="ADAL" clId="{4E9B8E08-FD92-456B-B25D-03E1F18AA594}" dt="2025-04-26T06:22:17.201" v="1277" actId="790"/>
        <pc:sldMkLst>
          <pc:docMk/>
          <pc:sldMk cId="2671844152" sldId="1133"/>
        </pc:sldMkLst>
        <pc:spChg chg="mod">
          <ac:chgData name="Karl Michael Höferl" userId="544d2ce1-0a3b-4706-9dfd-c6d69d0e3c8e" providerId="ADAL" clId="{4E9B8E08-FD92-456B-B25D-03E1F18AA594}" dt="2025-04-26T06:22:17.198" v="1274" actId="790"/>
          <ac:spMkLst>
            <pc:docMk/>
            <pc:sldMk cId="2671844152" sldId="1133"/>
            <ac:spMk id="2" creationId="{98B6CFEF-C927-E4EA-8725-2189F84DA903}"/>
          </ac:spMkLst>
        </pc:spChg>
        <pc:spChg chg="mod">
          <ac:chgData name="Karl Michael Höferl" userId="544d2ce1-0a3b-4706-9dfd-c6d69d0e3c8e" providerId="ADAL" clId="{4E9B8E08-FD92-456B-B25D-03E1F18AA594}" dt="2025-04-26T06:22:17.201" v="1277" actId="790"/>
          <ac:spMkLst>
            <pc:docMk/>
            <pc:sldMk cId="2671844152" sldId="1133"/>
            <ac:spMk id="3" creationId="{B34C0986-4DB8-50E8-5627-FCCD7F514FCC}"/>
          </ac:spMkLst>
        </pc:spChg>
        <pc:spChg chg="mod">
          <ac:chgData name="Karl Michael Höferl" userId="544d2ce1-0a3b-4706-9dfd-c6d69d0e3c8e" providerId="ADAL" clId="{4E9B8E08-FD92-456B-B25D-03E1F18AA594}" dt="2025-04-26T06:22:17.199" v="1275" actId="790"/>
          <ac:spMkLst>
            <pc:docMk/>
            <pc:sldMk cId="2671844152" sldId="1133"/>
            <ac:spMk id="5" creationId="{89C2C53F-C812-8F88-8097-9B9F86117DC0}"/>
          </ac:spMkLst>
        </pc:spChg>
        <pc:spChg chg="mod">
          <ac:chgData name="Karl Michael Höferl" userId="544d2ce1-0a3b-4706-9dfd-c6d69d0e3c8e" providerId="ADAL" clId="{4E9B8E08-FD92-456B-B25D-03E1F18AA594}" dt="2025-04-26T06:22:17.200" v="1276" actId="790"/>
          <ac:spMkLst>
            <pc:docMk/>
            <pc:sldMk cId="2671844152" sldId="1133"/>
            <ac:spMk id="6" creationId="{B4AC49F0-C786-FCF1-12B6-332CBAE4FE2E}"/>
          </ac:spMkLst>
        </pc:spChg>
      </pc:sldChg>
      <pc:sldChg chg="modSp mod">
        <pc:chgData name="Karl Michael Höferl" userId="544d2ce1-0a3b-4706-9dfd-c6d69d0e3c8e" providerId="ADAL" clId="{4E9B8E08-FD92-456B-B25D-03E1F18AA594}" dt="2025-04-26T06:22:17.197" v="1273" actId="790"/>
        <pc:sldMkLst>
          <pc:docMk/>
          <pc:sldMk cId="3765354955" sldId="1140"/>
        </pc:sldMkLst>
        <pc:spChg chg="mod">
          <ac:chgData name="Karl Michael Höferl" userId="544d2ce1-0a3b-4706-9dfd-c6d69d0e3c8e" providerId="ADAL" clId="{4E9B8E08-FD92-456B-B25D-03E1F18AA594}" dt="2025-04-26T06:22:17.195" v="1270" actId="790"/>
          <ac:spMkLst>
            <pc:docMk/>
            <pc:sldMk cId="3765354955" sldId="1140"/>
            <ac:spMk id="2" creationId="{3CD815D7-BF5F-6D7C-E114-2C9DBA65BEE2}"/>
          </ac:spMkLst>
        </pc:spChg>
        <pc:spChg chg="mod">
          <ac:chgData name="Karl Michael Höferl" userId="544d2ce1-0a3b-4706-9dfd-c6d69d0e3c8e" providerId="ADAL" clId="{4E9B8E08-FD92-456B-B25D-03E1F18AA594}" dt="2025-04-26T06:22:17.196" v="1271" actId="790"/>
          <ac:spMkLst>
            <pc:docMk/>
            <pc:sldMk cId="3765354955" sldId="1140"/>
            <ac:spMk id="3" creationId="{85D14CF0-DEDC-5962-00B3-FEFF6C6CEB6A}"/>
          </ac:spMkLst>
        </pc:spChg>
        <pc:spChg chg="mod">
          <ac:chgData name="Karl Michael Höferl" userId="544d2ce1-0a3b-4706-9dfd-c6d69d0e3c8e" providerId="ADAL" clId="{4E9B8E08-FD92-456B-B25D-03E1F18AA594}" dt="2025-04-26T06:22:17.197" v="1272" actId="790"/>
          <ac:spMkLst>
            <pc:docMk/>
            <pc:sldMk cId="3765354955" sldId="1140"/>
            <ac:spMk id="5" creationId="{623C0F8B-A307-B46D-9F48-46DD8F8CD155}"/>
          </ac:spMkLst>
        </pc:spChg>
        <pc:spChg chg="mod">
          <ac:chgData name="Karl Michael Höferl" userId="544d2ce1-0a3b-4706-9dfd-c6d69d0e3c8e" providerId="ADAL" clId="{4E9B8E08-FD92-456B-B25D-03E1F18AA594}" dt="2025-04-26T06:22:17.197" v="1273" actId="790"/>
          <ac:spMkLst>
            <pc:docMk/>
            <pc:sldMk cId="3765354955" sldId="1140"/>
            <ac:spMk id="6" creationId="{F2970801-9B22-94CF-3993-9D74FFDFCBFA}"/>
          </ac:spMkLst>
        </pc:spChg>
      </pc:sldChg>
      <pc:sldChg chg="modSp mod">
        <pc:chgData name="Karl Michael Höferl" userId="544d2ce1-0a3b-4706-9dfd-c6d69d0e3c8e" providerId="ADAL" clId="{4E9B8E08-FD92-456B-B25D-03E1F18AA594}" dt="2025-04-26T06:22:17.310" v="1356" actId="790"/>
        <pc:sldMkLst>
          <pc:docMk/>
          <pc:sldMk cId="407494503" sldId="1148"/>
        </pc:sldMkLst>
        <pc:spChg chg="mod">
          <ac:chgData name="Karl Michael Höferl" userId="544d2ce1-0a3b-4706-9dfd-c6d69d0e3c8e" providerId="ADAL" clId="{4E9B8E08-FD92-456B-B25D-03E1F18AA594}" dt="2025-04-26T06:22:17.303" v="1352" actId="790"/>
          <ac:spMkLst>
            <pc:docMk/>
            <pc:sldMk cId="407494503" sldId="1148"/>
            <ac:spMk id="2" creationId="{834226D1-919A-F124-DB5A-95C0E398BFF6}"/>
          </ac:spMkLst>
        </pc:spChg>
        <pc:spChg chg="mod">
          <ac:chgData name="Karl Michael Höferl" userId="544d2ce1-0a3b-4706-9dfd-c6d69d0e3c8e" providerId="ADAL" clId="{4E9B8E08-FD92-456B-B25D-03E1F18AA594}" dt="2025-04-26T06:22:17.304" v="1353" actId="790"/>
          <ac:spMkLst>
            <pc:docMk/>
            <pc:sldMk cId="407494503" sldId="1148"/>
            <ac:spMk id="3" creationId="{B5947EDC-077D-D134-6164-50D150BDE0F9}"/>
          </ac:spMkLst>
        </pc:spChg>
        <pc:spChg chg="mod">
          <ac:chgData name="Karl Michael Höferl" userId="544d2ce1-0a3b-4706-9dfd-c6d69d0e3c8e" providerId="ADAL" clId="{4E9B8E08-FD92-456B-B25D-03E1F18AA594}" dt="2025-04-26T06:22:17.305" v="1354" actId="790"/>
          <ac:spMkLst>
            <pc:docMk/>
            <pc:sldMk cId="407494503" sldId="1148"/>
            <ac:spMk id="5" creationId="{910E433C-7B57-4C20-7145-EFA2667E67FC}"/>
          </ac:spMkLst>
        </pc:spChg>
        <pc:spChg chg="mod">
          <ac:chgData name="Karl Michael Höferl" userId="544d2ce1-0a3b-4706-9dfd-c6d69d0e3c8e" providerId="ADAL" clId="{4E9B8E08-FD92-456B-B25D-03E1F18AA594}" dt="2025-04-26T06:22:17.306" v="1355" actId="790"/>
          <ac:spMkLst>
            <pc:docMk/>
            <pc:sldMk cId="407494503" sldId="1148"/>
            <ac:spMk id="6" creationId="{FA5BC5D3-204C-3746-8561-5668805C3C88}"/>
          </ac:spMkLst>
        </pc:spChg>
        <pc:spChg chg="mod">
          <ac:chgData name="Karl Michael Höferl" userId="544d2ce1-0a3b-4706-9dfd-c6d69d0e3c8e" providerId="ADAL" clId="{4E9B8E08-FD92-456B-B25D-03E1F18AA594}" dt="2025-04-26T06:22:17.310" v="1356" actId="790"/>
          <ac:spMkLst>
            <pc:docMk/>
            <pc:sldMk cId="407494503" sldId="1148"/>
            <ac:spMk id="8" creationId="{CB612B51-45A6-1EC4-E83D-01F116BBDC6D}"/>
          </ac:spMkLst>
        </pc:spChg>
      </pc:sldChg>
      <pc:sldChg chg="modSp mod">
        <pc:chgData name="Karl Michael Höferl" userId="544d2ce1-0a3b-4706-9dfd-c6d69d0e3c8e" providerId="ADAL" clId="{4E9B8E08-FD92-456B-B25D-03E1F18AA594}" dt="2025-04-26T06:22:16.924" v="1122" actId="790"/>
        <pc:sldMkLst>
          <pc:docMk/>
          <pc:sldMk cId="512557456" sldId="1254"/>
        </pc:sldMkLst>
        <pc:spChg chg="mod">
          <ac:chgData name="Karl Michael Höferl" userId="544d2ce1-0a3b-4706-9dfd-c6d69d0e3c8e" providerId="ADAL" clId="{4E9B8E08-FD92-456B-B25D-03E1F18AA594}" dt="2025-04-26T06:22:16.923" v="1121" actId="790"/>
          <ac:spMkLst>
            <pc:docMk/>
            <pc:sldMk cId="512557456" sldId="1254"/>
            <ac:spMk id="2" creationId="{BA0C75C5-3C52-D2F1-F7FD-7C75E6127468}"/>
          </ac:spMkLst>
        </pc:spChg>
        <pc:spChg chg="mod">
          <ac:chgData name="Karl Michael Höferl" userId="544d2ce1-0a3b-4706-9dfd-c6d69d0e3c8e" providerId="ADAL" clId="{4E9B8E08-FD92-456B-B25D-03E1F18AA594}" dt="2025-04-26T06:22:16.924" v="1122" actId="790"/>
          <ac:spMkLst>
            <pc:docMk/>
            <pc:sldMk cId="512557456" sldId="1254"/>
            <ac:spMk id="6" creationId="{0510BB76-06D3-F184-81FD-EC177DEC2A4C}"/>
          </ac:spMkLst>
        </pc:spChg>
        <pc:spChg chg="mod">
          <ac:chgData name="Karl Michael Höferl" userId="544d2ce1-0a3b-4706-9dfd-c6d69d0e3c8e" providerId="ADAL" clId="{4E9B8E08-FD92-456B-B25D-03E1F18AA594}" dt="2025-04-26T06:22:16.922" v="1120" actId="790"/>
          <ac:spMkLst>
            <pc:docMk/>
            <pc:sldMk cId="512557456" sldId="1254"/>
            <ac:spMk id="7" creationId="{88FEECDE-CBFF-D883-C974-F54E724A57DA}"/>
          </ac:spMkLst>
        </pc:spChg>
      </pc:sldChg>
      <pc:sldChg chg="modSp mod">
        <pc:chgData name="Karl Michael Höferl" userId="544d2ce1-0a3b-4706-9dfd-c6d69d0e3c8e" providerId="ADAL" clId="{4E9B8E08-FD92-456B-B25D-03E1F18AA594}" dt="2025-04-26T06:22:16.921" v="1119" actId="790"/>
        <pc:sldMkLst>
          <pc:docMk/>
          <pc:sldMk cId="4125038699" sldId="1256"/>
        </pc:sldMkLst>
        <pc:spChg chg="mod">
          <ac:chgData name="Karl Michael Höferl" userId="544d2ce1-0a3b-4706-9dfd-c6d69d0e3c8e" providerId="ADAL" clId="{4E9B8E08-FD92-456B-B25D-03E1F18AA594}" dt="2025-04-26T06:22:16.916" v="1115" actId="790"/>
          <ac:spMkLst>
            <pc:docMk/>
            <pc:sldMk cId="4125038699" sldId="1256"/>
            <ac:spMk id="2" creationId="{33FE17CC-C6DD-E4F3-B9C1-A1D844C8189A}"/>
          </ac:spMkLst>
        </pc:spChg>
        <pc:spChg chg="mod">
          <ac:chgData name="Karl Michael Höferl" userId="544d2ce1-0a3b-4706-9dfd-c6d69d0e3c8e" providerId="ADAL" clId="{4E9B8E08-FD92-456B-B25D-03E1F18AA594}" dt="2025-04-26T06:22:16.917" v="1116" actId="790"/>
          <ac:spMkLst>
            <pc:docMk/>
            <pc:sldMk cId="4125038699" sldId="1256"/>
            <ac:spMk id="3" creationId="{58BE4910-51AF-988F-15DA-6E945D437BDC}"/>
          </ac:spMkLst>
        </pc:spChg>
        <pc:spChg chg="mod">
          <ac:chgData name="Karl Michael Höferl" userId="544d2ce1-0a3b-4706-9dfd-c6d69d0e3c8e" providerId="ADAL" clId="{4E9B8E08-FD92-456B-B25D-03E1F18AA594}" dt="2025-04-26T06:22:16.919" v="1117" actId="790"/>
          <ac:spMkLst>
            <pc:docMk/>
            <pc:sldMk cId="4125038699" sldId="1256"/>
            <ac:spMk id="4" creationId="{368051FB-BDB2-3D14-426A-DD289B5F7BD2}"/>
          </ac:spMkLst>
        </pc:spChg>
        <pc:spChg chg="mod">
          <ac:chgData name="Karl Michael Höferl" userId="544d2ce1-0a3b-4706-9dfd-c6d69d0e3c8e" providerId="ADAL" clId="{4E9B8E08-FD92-456B-B25D-03E1F18AA594}" dt="2025-04-26T06:22:16.920" v="1118" actId="790"/>
          <ac:spMkLst>
            <pc:docMk/>
            <pc:sldMk cId="4125038699" sldId="1256"/>
            <ac:spMk id="5" creationId="{FC92DE18-1131-C0F7-4D09-E24614049E59}"/>
          </ac:spMkLst>
        </pc:spChg>
        <pc:spChg chg="mod">
          <ac:chgData name="Karl Michael Höferl" userId="544d2ce1-0a3b-4706-9dfd-c6d69d0e3c8e" providerId="ADAL" clId="{4E9B8E08-FD92-456B-B25D-03E1F18AA594}" dt="2025-04-26T06:22:16.921" v="1119" actId="790"/>
          <ac:spMkLst>
            <pc:docMk/>
            <pc:sldMk cId="4125038699" sldId="1256"/>
            <ac:spMk id="6" creationId="{B469D5A5-1E25-E261-7DD7-9CC78422F347}"/>
          </ac:spMkLst>
        </pc:spChg>
      </pc:sldChg>
      <pc:sldChg chg="modSp mod">
        <pc:chgData name="Karl Michael Höferl" userId="544d2ce1-0a3b-4706-9dfd-c6d69d0e3c8e" providerId="ADAL" clId="{4E9B8E08-FD92-456B-B25D-03E1F18AA594}" dt="2025-04-26T06:22:16.869" v="1067" actId="790"/>
        <pc:sldMkLst>
          <pc:docMk/>
          <pc:sldMk cId="2319784197" sldId="1317"/>
        </pc:sldMkLst>
        <pc:spChg chg="mod">
          <ac:chgData name="Karl Michael Höferl" userId="544d2ce1-0a3b-4706-9dfd-c6d69d0e3c8e" providerId="ADAL" clId="{4E9B8E08-FD92-456B-B25D-03E1F18AA594}" dt="2025-04-26T06:22:16.864" v="1062" actId="790"/>
          <ac:spMkLst>
            <pc:docMk/>
            <pc:sldMk cId="2319784197" sldId="1317"/>
            <ac:spMk id="2" creationId="{49D1D5C5-D781-99D3-D1F4-21DC6E30FDF1}"/>
          </ac:spMkLst>
        </pc:spChg>
        <pc:spChg chg="mod">
          <ac:chgData name="Karl Michael Höferl" userId="544d2ce1-0a3b-4706-9dfd-c6d69d0e3c8e" providerId="ADAL" clId="{4E9B8E08-FD92-456B-B25D-03E1F18AA594}" dt="2025-04-26T06:22:16.865" v="1063" actId="790"/>
          <ac:spMkLst>
            <pc:docMk/>
            <pc:sldMk cId="2319784197" sldId="1317"/>
            <ac:spMk id="3" creationId="{764A9132-3107-703B-5388-23DF9CE76445}"/>
          </ac:spMkLst>
        </pc:spChg>
        <pc:spChg chg="mod">
          <ac:chgData name="Karl Michael Höferl" userId="544d2ce1-0a3b-4706-9dfd-c6d69d0e3c8e" providerId="ADAL" clId="{4E9B8E08-FD92-456B-B25D-03E1F18AA594}" dt="2025-04-26T06:22:16.866" v="1064" actId="790"/>
          <ac:spMkLst>
            <pc:docMk/>
            <pc:sldMk cId="2319784197" sldId="1317"/>
            <ac:spMk id="4" creationId="{E5066A9E-5102-4D13-C7A8-C64B5BBD0105}"/>
          </ac:spMkLst>
        </pc:spChg>
        <pc:spChg chg="mod">
          <ac:chgData name="Karl Michael Höferl" userId="544d2ce1-0a3b-4706-9dfd-c6d69d0e3c8e" providerId="ADAL" clId="{4E9B8E08-FD92-456B-B25D-03E1F18AA594}" dt="2025-04-26T06:22:16.867" v="1065" actId="790"/>
          <ac:spMkLst>
            <pc:docMk/>
            <pc:sldMk cId="2319784197" sldId="1317"/>
            <ac:spMk id="6" creationId="{0235CF64-00AC-7F30-E869-E39BA9D32A6F}"/>
          </ac:spMkLst>
        </pc:spChg>
        <pc:spChg chg="mod">
          <ac:chgData name="Karl Michael Höferl" userId="544d2ce1-0a3b-4706-9dfd-c6d69d0e3c8e" providerId="ADAL" clId="{4E9B8E08-FD92-456B-B25D-03E1F18AA594}" dt="2025-04-26T06:22:16.868" v="1066" actId="790"/>
          <ac:spMkLst>
            <pc:docMk/>
            <pc:sldMk cId="2319784197" sldId="1317"/>
            <ac:spMk id="7" creationId="{DD6EC685-A073-D205-5FF9-9112029D9167}"/>
          </ac:spMkLst>
        </pc:spChg>
        <pc:spChg chg="mod">
          <ac:chgData name="Karl Michael Höferl" userId="544d2ce1-0a3b-4706-9dfd-c6d69d0e3c8e" providerId="ADAL" clId="{4E9B8E08-FD92-456B-B25D-03E1F18AA594}" dt="2025-04-26T06:22:16.869" v="1067" actId="790"/>
          <ac:spMkLst>
            <pc:docMk/>
            <pc:sldMk cId="2319784197" sldId="1317"/>
            <ac:spMk id="8" creationId="{BDD858F5-CF65-F37A-2305-2FA11046C727}"/>
          </ac:spMkLst>
        </pc:spChg>
      </pc:sldChg>
      <pc:sldChg chg="modSp mod">
        <pc:chgData name="Karl Michael Höferl" userId="544d2ce1-0a3b-4706-9dfd-c6d69d0e3c8e" providerId="ADAL" clId="{4E9B8E08-FD92-456B-B25D-03E1F18AA594}" dt="2025-04-26T06:22:16.888" v="1086" actId="790"/>
        <pc:sldMkLst>
          <pc:docMk/>
          <pc:sldMk cId="365285128" sldId="1424"/>
        </pc:sldMkLst>
        <pc:spChg chg="mod">
          <ac:chgData name="Karl Michael Höferl" userId="544d2ce1-0a3b-4706-9dfd-c6d69d0e3c8e" providerId="ADAL" clId="{4E9B8E08-FD92-456B-B25D-03E1F18AA594}" dt="2025-04-26T06:22:16.870" v="1068" actId="790"/>
          <ac:spMkLst>
            <pc:docMk/>
            <pc:sldMk cId="365285128" sldId="1424"/>
            <ac:spMk id="2" creationId="{CA1BAA57-F31F-7D88-CEB9-951E3E04609D}"/>
          </ac:spMkLst>
        </pc:spChg>
        <pc:spChg chg="mod">
          <ac:chgData name="Karl Michael Höferl" userId="544d2ce1-0a3b-4706-9dfd-c6d69d0e3c8e" providerId="ADAL" clId="{4E9B8E08-FD92-456B-B25D-03E1F18AA594}" dt="2025-04-26T06:22:16.871" v="1069" actId="790"/>
          <ac:spMkLst>
            <pc:docMk/>
            <pc:sldMk cId="365285128" sldId="1424"/>
            <ac:spMk id="3" creationId="{6E54BD47-FB3E-776C-EFC7-63C86E662868}"/>
          </ac:spMkLst>
        </pc:spChg>
        <pc:spChg chg="mod">
          <ac:chgData name="Karl Michael Höferl" userId="544d2ce1-0a3b-4706-9dfd-c6d69d0e3c8e" providerId="ADAL" clId="{4E9B8E08-FD92-456B-B25D-03E1F18AA594}" dt="2025-04-26T06:22:16.872" v="1070" actId="790"/>
          <ac:spMkLst>
            <pc:docMk/>
            <pc:sldMk cId="365285128" sldId="1424"/>
            <ac:spMk id="5" creationId="{132542F0-33C4-D5AF-02FD-B59FCAF3E34F}"/>
          </ac:spMkLst>
        </pc:spChg>
        <pc:spChg chg="mod">
          <ac:chgData name="Karl Michael Höferl" userId="544d2ce1-0a3b-4706-9dfd-c6d69d0e3c8e" providerId="ADAL" clId="{4E9B8E08-FD92-456B-B25D-03E1F18AA594}" dt="2025-04-26T06:22:16.873" v="1071" actId="790"/>
          <ac:spMkLst>
            <pc:docMk/>
            <pc:sldMk cId="365285128" sldId="1424"/>
            <ac:spMk id="6" creationId="{CED1F0E8-8F93-A8DB-5BC4-03EE0541E2AD}"/>
          </ac:spMkLst>
        </pc:spChg>
        <pc:spChg chg="mod">
          <ac:chgData name="Karl Michael Höferl" userId="544d2ce1-0a3b-4706-9dfd-c6d69d0e3c8e" providerId="ADAL" clId="{4E9B8E08-FD92-456B-B25D-03E1F18AA594}" dt="2025-04-26T06:22:16.874" v="1072" actId="790"/>
          <ac:spMkLst>
            <pc:docMk/>
            <pc:sldMk cId="365285128" sldId="1424"/>
            <ac:spMk id="23" creationId="{7CB23BE3-A54E-EFCB-5DC9-D1BD4923A3E6}"/>
          </ac:spMkLst>
        </pc:spChg>
        <pc:spChg chg="mod">
          <ac:chgData name="Karl Michael Höferl" userId="544d2ce1-0a3b-4706-9dfd-c6d69d0e3c8e" providerId="ADAL" clId="{4E9B8E08-FD92-456B-B25D-03E1F18AA594}" dt="2025-04-26T06:22:16.875" v="1073" actId="790"/>
          <ac:spMkLst>
            <pc:docMk/>
            <pc:sldMk cId="365285128" sldId="1424"/>
            <ac:spMk id="24" creationId="{746A7B6F-AA9E-C77F-FB7E-CD254EEA4B39}"/>
          </ac:spMkLst>
        </pc:spChg>
        <pc:spChg chg="mod">
          <ac:chgData name="Karl Michael Höferl" userId="544d2ce1-0a3b-4706-9dfd-c6d69d0e3c8e" providerId="ADAL" clId="{4E9B8E08-FD92-456B-B25D-03E1F18AA594}" dt="2025-04-26T06:22:16.876" v="1074" actId="790"/>
          <ac:spMkLst>
            <pc:docMk/>
            <pc:sldMk cId="365285128" sldId="1424"/>
            <ac:spMk id="25" creationId="{E70CF458-D93A-26AC-A9F7-3A51B853328F}"/>
          </ac:spMkLst>
        </pc:spChg>
        <pc:spChg chg="mod">
          <ac:chgData name="Karl Michael Höferl" userId="544d2ce1-0a3b-4706-9dfd-c6d69d0e3c8e" providerId="ADAL" clId="{4E9B8E08-FD92-456B-B25D-03E1F18AA594}" dt="2025-04-26T06:22:16.877" v="1075" actId="790"/>
          <ac:spMkLst>
            <pc:docMk/>
            <pc:sldMk cId="365285128" sldId="1424"/>
            <ac:spMk id="26" creationId="{FFCBA710-464A-A925-4A67-9DE0634B5575}"/>
          </ac:spMkLst>
        </pc:spChg>
        <pc:spChg chg="mod">
          <ac:chgData name="Karl Michael Höferl" userId="544d2ce1-0a3b-4706-9dfd-c6d69d0e3c8e" providerId="ADAL" clId="{4E9B8E08-FD92-456B-B25D-03E1F18AA594}" dt="2025-04-26T06:22:16.879" v="1076" actId="790"/>
          <ac:spMkLst>
            <pc:docMk/>
            <pc:sldMk cId="365285128" sldId="1424"/>
            <ac:spMk id="27" creationId="{7FCEC10B-F599-CA3F-9B4F-DD4F046942B7}"/>
          </ac:spMkLst>
        </pc:spChg>
        <pc:spChg chg="mod">
          <ac:chgData name="Karl Michael Höferl" userId="544d2ce1-0a3b-4706-9dfd-c6d69d0e3c8e" providerId="ADAL" clId="{4E9B8E08-FD92-456B-B25D-03E1F18AA594}" dt="2025-04-26T06:22:16.880" v="1077" actId="790"/>
          <ac:spMkLst>
            <pc:docMk/>
            <pc:sldMk cId="365285128" sldId="1424"/>
            <ac:spMk id="28" creationId="{86C4E37A-B186-234A-7E3E-B3ED9B64BFB4}"/>
          </ac:spMkLst>
        </pc:spChg>
        <pc:spChg chg="mod">
          <ac:chgData name="Karl Michael Höferl" userId="544d2ce1-0a3b-4706-9dfd-c6d69d0e3c8e" providerId="ADAL" clId="{4E9B8E08-FD92-456B-B25D-03E1F18AA594}" dt="2025-04-26T06:22:16.881" v="1078" actId="790"/>
          <ac:spMkLst>
            <pc:docMk/>
            <pc:sldMk cId="365285128" sldId="1424"/>
            <ac:spMk id="30" creationId="{01781B7B-F6FF-65CE-28EA-B7CD69F04C75}"/>
          </ac:spMkLst>
        </pc:spChg>
        <pc:spChg chg="mod">
          <ac:chgData name="Karl Michael Höferl" userId="544d2ce1-0a3b-4706-9dfd-c6d69d0e3c8e" providerId="ADAL" clId="{4E9B8E08-FD92-456B-B25D-03E1F18AA594}" dt="2025-04-26T06:22:16.888" v="1086" actId="790"/>
          <ac:spMkLst>
            <pc:docMk/>
            <pc:sldMk cId="365285128" sldId="1424"/>
            <ac:spMk id="31" creationId="{CED0F5BA-BA48-2233-F68B-551D10BDE6DD}"/>
          </ac:spMkLst>
        </pc:spChg>
        <pc:spChg chg="mod">
          <ac:chgData name="Karl Michael Höferl" userId="544d2ce1-0a3b-4706-9dfd-c6d69d0e3c8e" providerId="ADAL" clId="{4E9B8E08-FD92-456B-B25D-03E1F18AA594}" dt="2025-04-26T06:22:16.882" v="1079" actId="790"/>
          <ac:spMkLst>
            <pc:docMk/>
            <pc:sldMk cId="365285128" sldId="1424"/>
            <ac:spMk id="35" creationId="{8A54E24B-36D0-C037-7AE1-51A390654B5A}"/>
          </ac:spMkLst>
        </pc:spChg>
        <pc:spChg chg="mod">
          <ac:chgData name="Karl Michael Höferl" userId="544d2ce1-0a3b-4706-9dfd-c6d69d0e3c8e" providerId="ADAL" clId="{4E9B8E08-FD92-456B-B25D-03E1F18AA594}" dt="2025-04-26T06:22:16.882" v="1080" actId="790"/>
          <ac:spMkLst>
            <pc:docMk/>
            <pc:sldMk cId="365285128" sldId="1424"/>
            <ac:spMk id="36" creationId="{D6F2C5AB-F8A3-B5CC-EAB1-E30516B4DF54}"/>
          </ac:spMkLst>
        </pc:spChg>
        <pc:spChg chg="mod">
          <ac:chgData name="Karl Michael Höferl" userId="544d2ce1-0a3b-4706-9dfd-c6d69d0e3c8e" providerId="ADAL" clId="{4E9B8E08-FD92-456B-B25D-03E1F18AA594}" dt="2025-04-26T06:22:16.883" v="1081" actId="790"/>
          <ac:spMkLst>
            <pc:docMk/>
            <pc:sldMk cId="365285128" sldId="1424"/>
            <ac:spMk id="37" creationId="{9E90F93A-F94A-C51E-68E4-4A3850FD9B3D}"/>
          </ac:spMkLst>
        </pc:spChg>
        <pc:spChg chg="mod">
          <ac:chgData name="Karl Michael Höferl" userId="544d2ce1-0a3b-4706-9dfd-c6d69d0e3c8e" providerId="ADAL" clId="{4E9B8E08-FD92-456B-B25D-03E1F18AA594}" dt="2025-04-26T06:22:16.884" v="1082" actId="790"/>
          <ac:spMkLst>
            <pc:docMk/>
            <pc:sldMk cId="365285128" sldId="1424"/>
            <ac:spMk id="38" creationId="{9A2D308A-4632-54F0-AD7C-C12DFD471BC5}"/>
          </ac:spMkLst>
        </pc:spChg>
        <pc:spChg chg="mod">
          <ac:chgData name="Karl Michael Höferl" userId="544d2ce1-0a3b-4706-9dfd-c6d69d0e3c8e" providerId="ADAL" clId="{4E9B8E08-FD92-456B-B25D-03E1F18AA594}" dt="2025-04-26T06:22:16.885" v="1083" actId="790"/>
          <ac:spMkLst>
            <pc:docMk/>
            <pc:sldMk cId="365285128" sldId="1424"/>
            <ac:spMk id="39" creationId="{66AB5180-14EA-883C-BFBF-1592382BC071}"/>
          </ac:spMkLst>
        </pc:spChg>
        <pc:spChg chg="mod">
          <ac:chgData name="Karl Michael Höferl" userId="544d2ce1-0a3b-4706-9dfd-c6d69d0e3c8e" providerId="ADAL" clId="{4E9B8E08-FD92-456B-B25D-03E1F18AA594}" dt="2025-04-26T06:22:16.886" v="1084" actId="790"/>
          <ac:spMkLst>
            <pc:docMk/>
            <pc:sldMk cId="365285128" sldId="1424"/>
            <ac:spMk id="40" creationId="{BA3E3595-8DCD-87BE-C856-032F94FBC04F}"/>
          </ac:spMkLst>
        </pc:spChg>
        <pc:spChg chg="mod">
          <ac:chgData name="Karl Michael Höferl" userId="544d2ce1-0a3b-4706-9dfd-c6d69d0e3c8e" providerId="ADAL" clId="{4E9B8E08-FD92-456B-B25D-03E1F18AA594}" dt="2025-04-26T06:22:16.887" v="1085" actId="790"/>
          <ac:spMkLst>
            <pc:docMk/>
            <pc:sldMk cId="365285128" sldId="1424"/>
            <ac:spMk id="41" creationId="{927315BF-05CF-2E11-D06C-4C2DAC720C78}"/>
          </ac:spMkLst>
        </pc:spChg>
      </pc:sldChg>
      <pc:sldChg chg="modSp mod">
        <pc:chgData name="Karl Michael Höferl" userId="544d2ce1-0a3b-4706-9dfd-c6d69d0e3c8e" providerId="ADAL" clId="{4E9B8E08-FD92-456B-B25D-03E1F18AA594}" dt="2025-04-26T06:22:16.915" v="1114" actId="790"/>
        <pc:sldMkLst>
          <pc:docMk/>
          <pc:sldMk cId="303201137" sldId="1425"/>
        </pc:sldMkLst>
        <pc:spChg chg="mod">
          <ac:chgData name="Karl Michael Höferl" userId="544d2ce1-0a3b-4706-9dfd-c6d69d0e3c8e" providerId="ADAL" clId="{4E9B8E08-FD92-456B-B25D-03E1F18AA594}" dt="2025-04-26T06:22:16.888" v="1087" actId="790"/>
          <ac:spMkLst>
            <pc:docMk/>
            <pc:sldMk cId="303201137" sldId="1425"/>
            <ac:spMk id="2" creationId="{8E49F85D-8255-81ED-9BFA-159B23AFB32F}"/>
          </ac:spMkLst>
        </pc:spChg>
        <pc:spChg chg="mod">
          <ac:chgData name="Karl Michael Höferl" userId="544d2ce1-0a3b-4706-9dfd-c6d69d0e3c8e" providerId="ADAL" clId="{4E9B8E08-FD92-456B-B25D-03E1F18AA594}" dt="2025-04-26T06:22:16.889" v="1088" actId="790"/>
          <ac:spMkLst>
            <pc:docMk/>
            <pc:sldMk cId="303201137" sldId="1425"/>
            <ac:spMk id="3" creationId="{ADE3DC35-D64C-471B-E50A-52BBADFB3F93}"/>
          </ac:spMkLst>
        </pc:spChg>
        <pc:spChg chg="mod">
          <ac:chgData name="Karl Michael Höferl" userId="544d2ce1-0a3b-4706-9dfd-c6d69d0e3c8e" providerId="ADAL" clId="{4E9B8E08-FD92-456B-B25D-03E1F18AA594}" dt="2025-04-26T06:22:16.893" v="1091" actId="790"/>
          <ac:spMkLst>
            <pc:docMk/>
            <pc:sldMk cId="303201137" sldId="1425"/>
            <ac:spMk id="4" creationId="{B63E99B5-470D-7084-B48D-46068FF9CB26}"/>
          </ac:spMkLst>
        </pc:spChg>
        <pc:spChg chg="mod">
          <ac:chgData name="Karl Michael Höferl" userId="544d2ce1-0a3b-4706-9dfd-c6d69d0e3c8e" providerId="ADAL" clId="{4E9B8E08-FD92-456B-B25D-03E1F18AA594}" dt="2025-04-26T06:22:16.890" v="1089" actId="790"/>
          <ac:spMkLst>
            <pc:docMk/>
            <pc:sldMk cId="303201137" sldId="1425"/>
            <ac:spMk id="5" creationId="{4FCBDF7E-BAC7-DDD6-6C59-2513B260E3A4}"/>
          </ac:spMkLst>
        </pc:spChg>
        <pc:spChg chg="mod">
          <ac:chgData name="Karl Michael Höferl" userId="544d2ce1-0a3b-4706-9dfd-c6d69d0e3c8e" providerId="ADAL" clId="{4E9B8E08-FD92-456B-B25D-03E1F18AA594}" dt="2025-04-26T06:22:16.891" v="1090" actId="790"/>
          <ac:spMkLst>
            <pc:docMk/>
            <pc:sldMk cId="303201137" sldId="1425"/>
            <ac:spMk id="6" creationId="{C427619C-FB7D-F273-A8A5-B389CBFD5238}"/>
          </ac:spMkLst>
        </pc:spChg>
        <pc:spChg chg="mod">
          <ac:chgData name="Karl Michael Höferl" userId="544d2ce1-0a3b-4706-9dfd-c6d69d0e3c8e" providerId="ADAL" clId="{4E9B8E08-FD92-456B-B25D-03E1F18AA594}" dt="2025-04-26T06:22:16.894" v="1092" actId="790"/>
          <ac:spMkLst>
            <pc:docMk/>
            <pc:sldMk cId="303201137" sldId="1425"/>
            <ac:spMk id="8" creationId="{999A1F9A-EFAD-C3A5-A7B6-C58ACE65A237}"/>
          </ac:spMkLst>
        </pc:spChg>
        <pc:spChg chg="mod">
          <ac:chgData name="Karl Michael Höferl" userId="544d2ce1-0a3b-4706-9dfd-c6d69d0e3c8e" providerId="ADAL" clId="{4E9B8E08-FD92-456B-B25D-03E1F18AA594}" dt="2025-04-26T06:22:16.895" v="1093" actId="790"/>
          <ac:spMkLst>
            <pc:docMk/>
            <pc:sldMk cId="303201137" sldId="1425"/>
            <ac:spMk id="9" creationId="{0808EB37-2D1E-D786-D381-B37A2AD91D38}"/>
          </ac:spMkLst>
        </pc:spChg>
        <pc:spChg chg="mod">
          <ac:chgData name="Karl Michael Höferl" userId="544d2ce1-0a3b-4706-9dfd-c6d69d0e3c8e" providerId="ADAL" clId="{4E9B8E08-FD92-456B-B25D-03E1F18AA594}" dt="2025-04-26T06:22:16.896" v="1094" actId="790"/>
          <ac:spMkLst>
            <pc:docMk/>
            <pc:sldMk cId="303201137" sldId="1425"/>
            <ac:spMk id="10" creationId="{85C832F6-7800-E95D-C790-99DB91E87C10}"/>
          </ac:spMkLst>
        </pc:spChg>
        <pc:spChg chg="mod">
          <ac:chgData name="Karl Michael Höferl" userId="544d2ce1-0a3b-4706-9dfd-c6d69d0e3c8e" providerId="ADAL" clId="{4E9B8E08-FD92-456B-B25D-03E1F18AA594}" dt="2025-04-26T06:22:16.896" v="1095" actId="790"/>
          <ac:spMkLst>
            <pc:docMk/>
            <pc:sldMk cId="303201137" sldId="1425"/>
            <ac:spMk id="11" creationId="{F80571B6-4DD1-452E-A259-43FCD90E3D18}"/>
          </ac:spMkLst>
        </pc:spChg>
        <pc:spChg chg="mod">
          <ac:chgData name="Karl Michael Höferl" userId="544d2ce1-0a3b-4706-9dfd-c6d69d0e3c8e" providerId="ADAL" clId="{4E9B8E08-FD92-456B-B25D-03E1F18AA594}" dt="2025-04-26T06:22:16.897" v="1096" actId="790"/>
          <ac:spMkLst>
            <pc:docMk/>
            <pc:sldMk cId="303201137" sldId="1425"/>
            <ac:spMk id="12" creationId="{246FB835-DE6A-041A-435B-432A239FADEC}"/>
          </ac:spMkLst>
        </pc:spChg>
        <pc:spChg chg="mod">
          <ac:chgData name="Karl Michael Höferl" userId="544d2ce1-0a3b-4706-9dfd-c6d69d0e3c8e" providerId="ADAL" clId="{4E9B8E08-FD92-456B-B25D-03E1F18AA594}" dt="2025-04-26T06:22:16.898" v="1097" actId="790"/>
          <ac:spMkLst>
            <pc:docMk/>
            <pc:sldMk cId="303201137" sldId="1425"/>
            <ac:spMk id="13" creationId="{937D9DE6-29D3-1C18-5CC9-34EF169C863A}"/>
          </ac:spMkLst>
        </pc:spChg>
        <pc:spChg chg="mod">
          <ac:chgData name="Karl Michael Höferl" userId="544d2ce1-0a3b-4706-9dfd-c6d69d0e3c8e" providerId="ADAL" clId="{4E9B8E08-FD92-456B-B25D-03E1F18AA594}" dt="2025-04-26T06:22:16.899" v="1098" actId="790"/>
          <ac:spMkLst>
            <pc:docMk/>
            <pc:sldMk cId="303201137" sldId="1425"/>
            <ac:spMk id="14" creationId="{F4F380F8-E4C4-49A8-7218-7BFA2B818765}"/>
          </ac:spMkLst>
        </pc:spChg>
        <pc:spChg chg="mod">
          <ac:chgData name="Karl Michael Höferl" userId="544d2ce1-0a3b-4706-9dfd-c6d69d0e3c8e" providerId="ADAL" clId="{4E9B8E08-FD92-456B-B25D-03E1F18AA594}" dt="2025-04-26T06:22:16.900" v="1099" actId="790"/>
          <ac:spMkLst>
            <pc:docMk/>
            <pc:sldMk cId="303201137" sldId="1425"/>
            <ac:spMk id="15" creationId="{F17E62EC-6865-7EC8-CCCB-64AD142FBCC2}"/>
          </ac:spMkLst>
        </pc:spChg>
        <pc:spChg chg="mod">
          <ac:chgData name="Karl Michael Höferl" userId="544d2ce1-0a3b-4706-9dfd-c6d69d0e3c8e" providerId="ADAL" clId="{4E9B8E08-FD92-456B-B25D-03E1F18AA594}" dt="2025-04-26T06:22:16.901" v="1100" actId="790"/>
          <ac:spMkLst>
            <pc:docMk/>
            <pc:sldMk cId="303201137" sldId="1425"/>
            <ac:spMk id="16" creationId="{F1412F83-B018-0DE9-7D41-7AD5C4EBF1AF}"/>
          </ac:spMkLst>
        </pc:spChg>
        <pc:spChg chg="mod">
          <ac:chgData name="Karl Michael Höferl" userId="544d2ce1-0a3b-4706-9dfd-c6d69d0e3c8e" providerId="ADAL" clId="{4E9B8E08-FD92-456B-B25D-03E1F18AA594}" dt="2025-04-26T06:22:16.902" v="1101" actId="790"/>
          <ac:spMkLst>
            <pc:docMk/>
            <pc:sldMk cId="303201137" sldId="1425"/>
            <ac:spMk id="17" creationId="{7CDE6828-294E-8FD8-562F-EDBD43AA1207}"/>
          </ac:spMkLst>
        </pc:spChg>
        <pc:spChg chg="mod">
          <ac:chgData name="Karl Michael Höferl" userId="544d2ce1-0a3b-4706-9dfd-c6d69d0e3c8e" providerId="ADAL" clId="{4E9B8E08-FD92-456B-B25D-03E1F18AA594}" dt="2025-04-26T06:22:16.903" v="1102" actId="790"/>
          <ac:spMkLst>
            <pc:docMk/>
            <pc:sldMk cId="303201137" sldId="1425"/>
            <ac:spMk id="18" creationId="{15E60862-8170-1875-8849-DE41A1602386}"/>
          </ac:spMkLst>
        </pc:spChg>
        <pc:spChg chg="mod">
          <ac:chgData name="Karl Michael Höferl" userId="544d2ce1-0a3b-4706-9dfd-c6d69d0e3c8e" providerId="ADAL" clId="{4E9B8E08-FD92-456B-B25D-03E1F18AA594}" dt="2025-04-26T06:22:16.904" v="1103" actId="790"/>
          <ac:spMkLst>
            <pc:docMk/>
            <pc:sldMk cId="303201137" sldId="1425"/>
            <ac:spMk id="19" creationId="{25A26F2C-A2B2-4C59-2C56-06D303928B8A}"/>
          </ac:spMkLst>
        </pc:spChg>
        <pc:spChg chg="mod">
          <ac:chgData name="Karl Michael Höferl" userId="544d2ce1-0a3b-4706-9dfd-c6d69d0e3c8e" providerId="ADAL" clId="{4E9B8E08-FD92-456B-B25D-03E1F18AA594}" dt="2025-04-26T06:22:16.905" v="1104" actId="790"/>
          <ac:spMkLst>
            <pc:docMk/>
            <pc:sldMk cId="303201137" sldId="1425"/>
            <ac:spMk id="20" creationId="{E7E0061E-A039-A446-0624-B9703779DA85}"/>
          </ac:spMkLst>
        </pc:spChg>
        <pc:spChg chg="mod">
          <ac:chgData name="Karl Michael Höferl" userId="544d2ce1-0a3b-4706-9dfd-c6d69d0e3c8e" providerId="ADAL" clId="{4E9B8E08-FD92-456B-B25D-03E1F18AA594}" dt="2025-04-26T06:22:16.906" v="1105" actId="790"/>
          <ac:spMkLst>
            <pc:docMk/>
            <pc:sldMk cId="303201137" sldId="1425"/>
            <ac:spMk id="21" creationId="{0F2093DD-D0BB-C70B-64C3-BA2F5667450E}"/>
          </ac:spMkLst>
        </pc:spChg>
        <pc:spChg chg="mod">
          <ac:chgData name="Karl Michael Höferl" userId="544d2ce1-0a3b-4706-9dfd-c6d69d0e3c8e" providerId="ADAL" clId="{4E9B8E08-FD92-456B-B25D-03E1F18AA594}" dt="2025-04-26T06:22:16.907" v="1106" actId="790"/>
          <ac:spMkLst>
            <pc:docMk/>
            <pc:sldMk cId="303201137" sldId="1425"/>
            <ac:spMk id="22" creationId="{2C3BCE2F-B5F5-B8A3-70CE-1553C4EFFDE2}"/>
          </ac:spMkLst>
        </pc:spChg>
        <pc:spChg chg="mod">
          <ac:chgData name="Karl Michael Höferl" userId="544d2ce1-0a3b-4706-9dfd-c6d69d0e3c8e" providerId="ADAL" clId="{4E9B8E08-FD92-456B-B25D-03E1F18AA594}" dt="2025-04-26T06:22:16.908" v="1107" actId="790"/>
          <ac:spMkLst>
            <pc:docMk/>
            <pc:sldMk cId="303201137" sldId="1425"/>
            <ac:spMk id="23" creationId="{D32C212E-1639-60CF-FB30-57B7FFC2097B}"/>
          </ac:spMkLst>
        </pc:spChg>
        <pc:spChg chg="mod">
          <ac:chgData name="Karl Michael Höferl" userId="544d2ce1-0a3b-4706-9dfd-c6d69d0e3c8e" providerId="ADAL" clId="{4E9B8E08-FD92-456B-B25D-03E1F18AA594}" dt="2025-04-26T06:22:16.909" v="1108" actId="790"/>
          <ac:spMkLst>
            <pc:docMk/>
            <pc:sldMk cId="303201137" sldId="1425"/>
            <ac:spMk id="24" creationId="{EFD9E7BA-A8C7-B10A-806E-26F870A857B7}"/>
          </ac:spMkLst>
        </pc:spChg>
        <pc:spChg chg="mod">
          <ac:chgData name="Karl Michael Höferl" userId="544d2ce1-0a3b-4706-9dfd-c6d69d0e3c8e" providerId="ADAL" clId="{4E9B8E08-FD92-456B-B25D-03E1F18AA594}" dt="2025-04-26T06:22:16.910" v="1109" actId="790"/>
          <ac:spMkLst>
            <pc:docMk/>
            <pc:sldMk cId="303201137" sldId="1425"/>
            <ac:spMk id="25" creationId="{8973A8BD-CC3F-984A-4B82-CA870EEDCB52}"/>
          </ac:spMkLst>
        </pc:spChg>
        <pc:spChg chg="mod">
          <ac:chgData name="Karl Michael Höferl" userId="544d2ce1-0a3b-4706-9dfd-c6d69d0e3c8e" providerId="ADAL" clId="{4E9B8E08-FD92-456B-B25D-03E1F18AA594}" dt="2025-04-26T06:22:16.911" v="1110" actId="790"/>
          <ac:spMkLst>
            <pc:docMk/>
            <pc:sldMk cId="303201137" sldId="1425"/>
            <ac:spMk id="26" creationId="{44DD3EF9-8EE4-C7F5-CA83-B82535F6BE6D}"/>
          </ac:spMkLst>
        </pc:spChg>
        <pc:spChg chg="mod">
          <ac:chgData name="Karl Michael Höferl" userId="544d2ce1-0a3b-4706-9dfd-c6d69d0e3c8e" providerId="ADAL" clId="{4E9B8E08-FD92-456B-B25D-03E1F18AA594}" dt="2025-04-26T06:22:16.912" v="1111" actId="790"/>
          <ac:spMkLst>
            <pc:docMk/>
            <pc:sldMk cId="303201137" sldId="1425"/>
            <ac:spMk id="27" creationId="{2BC59AE7-EF46-9ED4-02A0-8DC42C36D2A8}"/>
          </ac:spMkLst>
        </pc:spChg>
        <pc:spChg chg="mod">
          <ac:chgData name="Karl Michael Höferl" userId="544d2ce1-0a3b-4706-9dfd-c6d69d0e3c8e" providerId="ADAL" clId="{4E9B8E08-FD92-456B-B25D-03E1F18AA594}" dt="2025-04-26T06:22:16.913" v="1112" actId="790"/>
          <ac:spMkLst>
            <pc:docMk/>
            <pc:sldMk cId="303201137" sldId="1425"/>
            <ac:spMk id="28" creationId="{52576CC1-B077-F6E8-C1B4-03EBAA47F74B}"/>
          </ac:spMkLst>
        </pc:spChg>
        <pc:spChg chg="mod">
          <ac:chgData name="Karl Michael Höferl" userId="544d2ce1-0a3b-4706-9dfd-c6d69d0e3c8e" providerId="ADAL" clId="{4E9B8E08-FD92-456B-B25D-03E1F18AA594}" dt="2025-04-26T06:22:16.914" v="1113" actId="790"/>
          <ac:spMkLst>
            <pc:docMk/>
            <pc:sldMk cId="303201137" sldId="1425"/>
            <ac:spMk id="29" creationId="{D195AAB6-D490-7597-DB2B-95D38AE1D48B}"/>
          </ac:spMkLst>
        </pc:spChg>
        <pc:spChg chg="mod">
          <ac:chgData name="Karl Michael Höferl" userId="544d2ce1-0a3b-4706-9dfd-c6d69d0e3c8e" providerId="ADAL" clId="{4E9B8E08-FD92-456B-B25D-03E1F18AA594}" dt="2025-04-26T06:22:16.915" v="1114" actId="790"/>
          <ac:spMkLst>
            <pc:docMk/>
            <pc:sldMk cId="303201137" sldId="1425"/>
            <ac:spMk id="30" creationId="{81FDDD4F-07D8-BF86-ED31-E177462B7955}"/>
          </ac:spMkLst>
        </pc:spChg>
      </pc:sldChg>
      <pc:sldChg chg="modSp mod">
        <pc:chgData name="Karl Michael Höferl" userId="544d2ce1-0a3b-4706-9dfd-c6d69d0e3c8e" providerId="ADAL" clId="{4E9B8E08-FD92-456B-B25D-03E1F18AA594}" dt="2025-04-26T06:22:16.929" v="1127" actId="790"/>
        <pc:sldMkLst>
          <pc:docMk/>
          <pc:sldMk cId="1483237160" sldId="1426"/>
        </pc:sldMkLst>
        <pc:spChg chg="mod">
          <ac:chgData name="Karl Michael Höferl" userId="544d2ce1-0a3b-4706-9dfd-c6d69d0e3c8e" providerId="ADAL" clId="{4E9B8E08-FD92-456B-B25D-03E1F18AA594}" dt="2025-04-26T06:22:16.925" v="1123" actId="790"/>
          <ac:spMkLst>
            <pc:docMk/>
            <pc:sldMk cId="1483237160" sldId="1426"/>
            <ac:spMk id="2" creationId="{43B5777E-A189-7D2F-36D0-E07021F52099}"/>
          </ac:spMkLst>
        </pc:spChg>
        <pc:spChg chg="mod">
          <ac:chgData name="Karl Michael Höferl" userId="544d2ce1-0a3b-4706-9dfd-c6d69d0e3c8e" providerId="ADAL" clId="{4E9B8E08-FD92-456B-B25D-03E1F18AA594}" dt="2025-04-26T06:22:16.926" v="1124" actId="790"/>
          <ac:spMkLst>
            <pc:docMk/>
            <pc:sldMk cId="1483237160" sldId="1426"/>
            <ac:spMk id="3" creationId="{407DF614-252E-B03E-594A-2DE207156A9E}"/>
          </ac:spMkLst>
        </pc:spChg>
        <pc:spChg chg="mod">
          <ac:chgData name="Karl Michael Höferl" userId="544d2ce1-0a3b-4706-9dfd-c6d69d0e3c8e" providerId="ADAL" clId="{4E9B8E08-FD92-456B-B25D-03E1F18AA594}" dt="2025-04-26T06:22:16.927" v="1125" actId="790"/>
          <ac:spMkLst>
            <pc:docMk/>
            <pc:sldMk cId="1483237160" sldId="1426"/>
            <ac:spMk id="4" creationId="{A6B882A3-187D-5892-27E1-47E06CF00636}"/>
          </ac:spMkLst>
        </pc:spChg>
        <pc:spChg chg="mod">
          <ac:chgData name="Karl Michael Höferl" userId="544d2ce1-0a3b-4706-9dfd-c6d69d0e3c8e" providerId="ADAL" clId="{4E9B8E08-FD92-456B-B25D-03E1F18AA594}" dt="2025-04-26T06:22:16.928" v="1126" actId="790"/>
          <ac:spMkLst>
            <pc:docMk/>
            <pc:sldMk cId="1483237160" sldId="1426"/>
            <ac:spMk id="5" creationId="{36C93398-BB97-8EBE-D45D-555552D7D7AD}"/>
          </ac:spMkLst>
        </pc:spChg>
        <pc:spChg chg="mod">
          <ac:chgData name="Karl Michael Höferl" userId="544d2ce1-0a3b-4706-9dfd-c6d69d0e3c8e" providerId="ADAL" clId="{4E9B8E08-FD92-456B-B25D-03E1F18AA594}" dt="2025-04-26T06:22:16.929" v="1127" actId="790"/>
          <ac:spMkLst>
            <pc:docMk/>
            <pc:sldMk cId="1483237160" sldId="1426"/>
            <ac:spMk id="6" creationId="{53116E3C-69D2-C963-7756-B4540A22D8AC}"/>
          </ac:spMkLst>
        </pc:spChg>
      </pc:sldChg>
      <pc:sldChg chg="modSp mod">
        <pc:chgData name="Karl Michael Höferl" userId="544d2ce1-0a3b-4706-9dfd-c6d69d0e3c8e" providerId="ADAL" clId="{4E9B8E08-FD92-456B-B25D-03E1F18AA594}" dt="2025-04-26T06:22:16.942" v="1136" actId="790"/>
        <pc:sldMkLst>
          <pc:docMk/>
          <pc:sldMk cId="2139640750" sldId="1427"/>
        </pc:sldMkLst>
        <pc:spChg chg="mod">
          <ac:chgData name="Karl Michael Höferl" userId="544d2ce1-0a3b-4706-9dfd-c6d69d0e3c8e" providerId="ADAL" clId="{4E9B8E08-FD92-456B-B25D-03E1F18AA594}" dt="2025-04-26T06:22:16.930" v="1128" actId="790"/>
          <ac:spMkLst>
            <pc:docMk/>
            <pc:sldMk cId="2139640750" sldId="1427"/>
            <ac:spMk id="2" creationId="{DD43C05C-1546-A26E-B8D3-4DA488F8A1E3}"/>
          </ac:spMkLst>
        </pc:spChg>
        <pc:spChg chg="mod">
          <ac:chgData name="Karl Michael Höferl" userId="544d2ce1-0a3b-4706-9dfd-c6d69d0e3c8e" providerId="ADAL" clId="{4E9B8E08-FD92-456B-B25D-03E1F18AA594}" dt="2025-04-26T06:22:16.931" v="1129" actId="790"/>
          <ac:spMkLst>
            <pc:docMk/>
            <pc:sldMk cId="2139640750" sldId="1427"/>
            <ac:spMk id="3" creationId="{281ADD42-8931-96C9-65B6-399B17B0612A}"/>
          </ac:spMkLst>
        </pc:spChg>
        <pc:spChg chg="mod">
          <ac:chgData name="Karl Michael Höferl" userId="544d2ce1-0a3b-4706-9dfd-c6d69d0e3c8e" providerId="ADAL" clId="{4E9B8E08-FD92-456B-B25D-03E1F18AA594}" dt="2025-04-26T06:22:16.935" v="1130" actId="790"/>
          <ac:spMkLst>
            <pc:docMk/>
            <pc:sldMk cId="2139640750" sldId="1427"/>
            <ac:spMk id="4" creationId="{DE828091-D484-F176-1738-2028D0383864}"/>
          </ac:spMkLst>
        </pc:spChg>
        <pc:spChg chg="mod">
          <ac:chgData name="Karl Michael Höferl" userId="544d2ce1-0a3b-4706-9dfd-c6d69d0e3c8e" providerId="ADAL" clId="{4E9B8E08-FD92-456B-B25D-03E1F18AA594}" dt="2025-04-26T06:22:16.936" v="1131" actId="790"/>
          <ac:spMkLst>
            <pc:docMk/>
            <pc:sldMk cId="2139640750" sldId="1427"/>
            <ac:spMk id="5" creationId="{211845DC-B6E2-F0FF-DA5D-1014D8FC3473}"/>
          </ac:spMkLst>
        </pc:spChg>
        <pc:spChg chg="mod">
          <ac:chgData name="Karl Michael Höferl" userId="544d2ce1-0a3b-4706-9dfd-c6d69d0e3c8e" providerId="ADAL" clId="{4E9B8E08-FD92-456B-B25D-03E1F18AA594}" dt="2025-04-26T06:22:16.937" v="1132" actId="790"/>
          <ac:spMkLst>
            <pc:docMk/>
            <pc:sldMk cId="2139640750" sldId="1427"/>
            <ac:spMk id="6" creationId="{EC81A61F-1F64-032A-26B2-AC4A1ECECADF}"/>
          </ac:spMkLst>
        </pc:spChg>
        <pc:spChg chg="mod">
          <ac:chgData name="Karl Michael Höferl" userId="544d2ce1-0a3b-4706-9dfd-c6d69d0e3c8e" providerId="ADAL" clId="{4E9B8E08-FD92-456B-B25D-03E1F18AA594}" dt="2025-04-26T06:22:16.938" v="1133" actId="790"/>
          <ac:spMkLst>
            <pc:docMk/>
            <pc:sldMk cId="2139640750" sldId="1427"/>
            <ac:spMk id="7" creationId="{A167230A-39F7-3051-ADCD-5A46D3A672FB}"/>
          </ac:spMkLst>
        </pc:spChg>
        <pc:spChg chg="mod">
          <ac:chgData name="Karl Michael Höferl" userId="544d2ce1-0a3b-4706-9dfd-c6d69d0e3c8e" providerId="ADAL" clId="{4E9B8E08-FD92-456B-B25D-03E1F18AA594}" dt="2025-04-26T06:22:16.939" v="1134" actId="790"/>
          <ac:spMkLst>
            <pc:docMk/>
            <pc:sldMk cId="2139640750" sldId="1427"/>
            <ac:spMk id="8" creationId="{700F5669-C1BE-81E4-A827-CCB92898A326}"/>
          </ac:spMkLst>
        </pc:spChg>
        <pc:spChg chg="mod">
          <ac:chgData name="Karl Michael Höferl" userId="544d2ce1-0a3b-4706-9dfd-c6d69d0e3c8e" providerId="ADAL" clId="{4E9B8E08-FD92-456B-B25D-03E1F18AA594}" dt="2025-04-26T06:22:16.941" v="1135" actId="790"/>
          <ac:spMkLst>
            <pc:docMk/>
            <pc:sldMk cId="2139640750" sldId="1427"/>
            <ac:spMk id="10" creationId="{6CD6370E-D19A-F267-E034-D566C54369BE}"/>
          </ac:spMkLst>
        </pc:spChg>
        <pc:spChg chg="mod">
          <ac:chgData name="Karl Michael Höferl" userId="544d2ce1-0a3b-4706-9dfd-c6d69d0e3c8e" providerId="ADAL" clId="{4E9B8E08-FD92-456B-B25D-03E1F18AA594}" dt="2025-04-26T06:22:16.942" v="1136" actId="790"/>
          <ac:spMkLst>
            <pc:docMk/>
            <pc:sldMk cId="2139640750" sldId="1427"/>
            <ac:spMk id="11" creationId="{D8122EB1-E491-6997-6922-5A404FC90F84}"/>
          </ac:spMkLst>
        </pc:spChg>
      </pc:sldChg>
      <pc:sldChg chg="modSp mod">
        <pc:chgData name="Karl Michael Höferl" userId="544d2ce1-0a3b-4706-9dfd-c6d69d0e3c8e" providerId="ADAL" clId="{4E9B8E08-FD92-456B-B25D-03E1F18AA594}" dt="2025-04-26T06:22:16.973" v="1152" actId="790"/>
        <pc:sldMkLst>
          <pc:docMk/>
          <pc:sldMk cId="978965607" sldId="1428"/>
        </pc:sldMkLst>
        <pc:spChg chg="mod">
          <ac:chgData name="Karl Michael Höferl" userId="544d2ce1-0a3b-4706-9dfd-c6d69d0e3c8e" providerId="ADAL" clId="{4E9B8E08-FD92-456B-B25D-03E1F18AA594}" dt="2025-04-26T06:22:16.964" v="1147" actId="790"/>
          <ac:spMkLst>
            <pc:docMk/>
            <pc:sldMk cId="978965607" sldId="1428"/>
            <ac:spMk id="2" creationId="{1BE2C31E-EDB6-2F3A-2A63-72035A010D1E}"/>
          </ac:spMkLst>
        </pc:spChg>
        <pc:spChg chg="mod">
          <ac:chgData name="Karl Michael Höferl" userId="544d2ce1-0a3b-4706-9dfd-c6d69d0e3c8e" providerId="ADAL" clId="{4E9B8E08-FD92-456B-B25D-03E1F18AA594}" dt="2025-04-26T06:22:16.965" v="1148" actId="790"/>
          <ac:spMkLst>
            <pc:docMk/>
            <pc:sldMk cId="978965607" sldId="1428"/>
            <ac:spMk id="3" creationId="{6E5D614E-335E-0EC1-F500-EC3272F8812D}"/>
          </ac:spMkLst>
        </pc:spChg>
        <pc:spChg chg="mod">
          <ac:chgData name="Karl Michael Höferl" userId="544d2ce1-0a3b-4706-9dfd-c6d69d0e3c8e" providerId="ADAL" clId="{4E9B8E08-FD92-456B-B25D-03E1F18AA594}" dt="2025-04-26T06:22:16.969" v="1149" actId="790"/>
          <ac:spMkLst>
            <pc:docMk/>
            <pc:sldMk cId="978965607" sldId="1428"/>
            <ac:spMk id="4" creationId="{C1606A90-3589-6556-D2FE-3C7792D17476}"/>
          </ac:spMkLst>
        </pc:spChg>
        <pc:spChg chg="mod">
          <ac:chgData name="Karl Michael Höferl" userId="544d2ce1-0a3b-4706-9dfd-c6d69d0e3c8e" providerId="ADAL" clId="{4E9B8E08-FD92-456B-B25D-03E1F18AA594}" dt="2025-04-26T06:22:16.970" v="1150" actId="790"/>
          <ac:spMkLst>
            <pc:docMk/>
            <pc:sldMk cId="978965607" sldId="1428"/>
            <ac:spMk id="5" creationId="{990F9481-4929-FDC6-6BA1-0F2A382E6BFB}"/>
          </ac:spMkLst>
        </pc:spChg>
        <pc:spChg chg="mod">
          <ac:chgData name="Karl Michael Höferl" userId="544d2ce1-0a3b-4706-9dfd-c6d69d0e3c8e" providerId="ADAL" clId="{4E9B8E08-FD92-456B-B25D-03E1F18AA594}" dt="2025-04-26T06:22:16.970" v="1151" actId="790"/>
          <ac:spMkLst>
            <pc:docMk/>
            <pc:sldMk cId="978965607" sldId="1428"/>
            <ac:spMk id="6" creationId="{D30DF525-1196-0F8E-085A-322518421CE6}"/>
          </ac:spMkLst>
        </pc:spChg>
        <pc:spChg chg="mod">
          <ac:chgData name="Karl Michael Höferl" userId="544d2ce1-0a3b-4706-9dfd-c6d69d0e3c8e" providerId="ADAL" clId="{4E9B8E08-FD92-456B-B25D-03E1F18AA594}" dt="2025-04-26T06:22:16.973" v="1152" actId="790"/>
          <ac:spMkLst>
            <pc:docMk/>
            <pc:sldMk cId="978965607" sldId="1428"/>
            <ac:spMk id="8" creationId="{146DBD44-9CB8-D5DD-AF0C-226DC4B4D26D}"/>
          </ac:spMkLst>
        </pc:spChg>
      </pc:sldChg>
      <pc:sldChg chg="modSp mod">
        <pc:chgData name="Karl Michael Höferl" userId="544d2ce1-0a3b-4706-9dfd-c6d69d0e3c8e" providerId="ADAL" clId="{4E9B8E08-FD92-456B-B25D-03E1F18AA594}" dt="2025-04-26T06:22:16.957" v="1141" actId="790"/>
        <pc:sldMkLst>
          <pc:docMk/>
          <pc:sldMk cId="28683936" sldId="1429"/>
        </pc:sldMkLst>
        <pc:spChg chg="mod">
          <ac:chgData name="Karl Michael Höferl" userId="544d2ce1-0a3b-4706-9dfd-c6d69d0e3c8e" providerId="ADAL" clId="{4E9B8E08-FD92-456B-B25D-03E1F18AA594}" dt="2025-04-26T06:22:16.943" v="1137" actId="790"/>
          <ac:spMkLst>
            <pc:docMk/>
            <pc:sldMk cId="28683936" sldId="1429"/>
            <ac:spMk id="2" creationId="{EB075D5F-051C-2E0F-AE2B-332E22274610}"/>
          </ac:spMkLst>
        </pc:spChg>
        <pc:spChg chg="mod">
          <ac:chgData name="Karl Michael Höferl" userId="544d2ce1-0a3b-4706-9dfd-c6d69d0e3c8e" providerId="ADAL" clId="{4E9B8E08-FD92-456B-B25D-03E1F18AA594}" dt="2025-04-26T06:22:16.944" v="1138" actId="790"/>
          <ac:spMkLst>
            <pc:docMk/>
            <pc:sldMk cId="28683936" sldId="1429"/>
            <ac:spMk id="3" creationId="{6AA3F2F6-08CF-792E-37CA-CA4324A09755}"/>
          </ac:spMkLst>
        </pc:spChg>
        <pc:spChg chg="mod">
          <ac:chgData name="Karl Michael Höferl" userId="544d2ce1-0a3b-4706-9dfd-c6d69d0e3c8e" providerId="ADAL" clId="{4E9B8E08-FD92-456B-B25D-03E1F18AA594}" dt="2025-04-26T06:22:16.955" v="1139" actId="790"/>
          <ac:spMkLst>
            <pc:docMk/>
            <pc:sldMk cId="28683936" sldId="1429"/>
            <ac:spMk id="4" creationId="{AE5E9584-FA7E-EED6-6B11-681B8B372A90}"/>
          </ac:spMkLst>
        </pc:spChg>
        <pc:spChg chg="mod">
          <ac:chgData name="Karl Michael Höferl" userId="544d2ce1-0a3b-4706-9dfd-c6d69d0e3c8e" providerId="ADAL" clId="{4E9B8E08-FD92-456B-B25D-03E1F18AA594}" dt="2025-04-26T06:22:16.956" v="1140" actId="790"/>
          <ac:spMkLst>
            <pc:docMk/>
            <pc:sldMk cId="28683936" sldId="1429"/>
            <ac:spMk id="5" creationId="{D895C4A5-15F7-60AD-472F-D5540C7FA813}"/>
          </ac:spMkLst>
        </pc:spChg>
        <pc:spChg chg="mod">
          <ac:chgData name="Karl Michael Höferl" userId="544d2ce1-0a3b-4706-9dfd-c6d69d0e3c8e" providerId="ADAL" clId="{4E9B8E08-FD92-456B-B25D-03E1F18AA594}" dt="2025-04-26T06:22:16.957" v="1141" actId="790"/>
          <ac:spMkLst>
            <pc:docMk/>
            <pc:sldMk cId="28683936" sldId="1429"/>
            <ac:spMk id="6" creationId="{D58549AD-32BC-1492-39DD-BF40AFF4EAF7}"/>
          </ac:spMkLst>
        </pc:spChg>
      </pc:sldChg>
      <pc:sldChg chg="modSp mod">
        <pc:chgData name="Karl Michael Höferl" userId="544d2ce1-0a3b-4706-9dfd-c6d69d0e3c8e" providerId="ADAL" clId="{4E9B8E08-FD92-456B-B25D-03E1F18AA594}" dt="2025-04-26T06:22:16.963" v="1146" actId="790"/>
        <pc:sldMkLst>
          <pc:docMk/>
          <pc:sldMk cId="3542764059" sldId="1430"/>
        </pc:sldMkLst>
        <pc:spChg chg="mod">
          <ac:chgData name="Karl Michael Höferl" userId="544d2ce1-0a3b-4706-9dfd-c6d69d0e3c8e" providerId="ADAL" clId="{4E9B8E08-FD92-456B-B25D-03E1F18AA594}" dt="2025-04-26T06:22:16.958" v="1142" actId="790"/>
          <ac:spMkLst>
            <pc:docMk/>
            <pc:sldMk cId="3542764059" sldId="1430"/>
            <ac:spMk id="2" creationId="{9ADF2D42-982D-48A6-771B-570A5C975FAC}"/>
          </ac:spMkLst>
        </pc:spChg>
        <pc:spChg chg="mod">
          <ac:chgData name="Karl Michael Höferl" userId="544d2ce1-0a3b-4706-9dfd-c6d69d0e3c8e" providerId="ADAL" clId="{4E9B8E08-FD92-456B-B25D-03E1F18AA594}" dt="2025-04-26T06:22:16.959" v="1143" actId="790"/>
          <ac:spMkLst>
            <pc:docMk/>
            <pc:sldMk cId="3542764059" sldId="1430"/>
            <ac:spMk id="3" creationId="{0BC4EAC9-48BF-592A-7AD1-5A936CC276CC}"/>
          </ac:spMkLst>
        </pc:spChg>
        <pc:spChg chg="mod">
          <ac:chgData name="Karl Michael Höferl" userId="544d2ce1-0a3b-4706-9dfd-c6d69d0e3c8e" providerId="ADAL" clId="{4E9B8E08-FD92-456B-B25D-03E1F18AA594}" dt="2025-04-26T06:22:16.961" v="1144" actId="790"/>
          <ac:spMkLst>
            <pc:docMk/>
            <pc:sldMk cId="3542764059" sldId="1430"/>
            <ac:spMk id="4" creationId="{C2AC9531-2F94-8968-C425-A80EC55BB398}"/>
          </ac:spMkLst>
        </pc:spChg>
        <pc:spChg chg="mod">
          <ac:chgData name="Karl Michael Höferl" userId="544d2ce1-0a3b-4706-9dfd-c6d69d0e3c8e" providerId="ADAL" clId="{4E9B8E08-FD92-456B-B25D-03E1F18AA594}" dt="2025-04-26T06:22:16.962" v="1145" actId="790"/>
          <ac:spMkLst>
            <pc:docMk/>
            <pc:sldMk cId="3542764059" sldId="1430"/>
            <ac:spMk id="5" creationId="{B932A0DA-7DD1-3AD5-BA52-8CCCACC52790}"/>
          </ac:spMkLst>
        </pc:spChg>
        <pc:spChg chg="mod">
          <ac:chgData name="Karl Michael Höferl" userId="544d2ce1-0a3b-4706-9dfd-c6d69d0e3c8e" providerId="ADAL" clId="{4E9B8E08-FD92-456B-B25D-03E1F18AA594}" dt="2025-04-26T06:22:16.963" v="1146" actId="790"/>
          <ac:spMkLst>
            <pc:docMk/>
            <pc:sldMk cId="3542764059" sldId="1430"/>
            <ac:spMk id="6" creationId="{A58239DC-5628-138A-0492-49FA13EB9566}"/>
          </ac:spMkLst>
        </pc:spChg>
      </pc:sldChg>
      <pc:sldChg chg="modSp mod">
        <pc:chgData name="Karl Michael Höferl" userId="544d2ce1-0a3b-4706-9dfd-c6d69d0e3c8e" providerId="ADAL" clId="{4E9B8E08-FD92-456B-B25D-03E1F18AA594}" dt="2025-04-26T06:22:16.987" v="1161" actId="790"/>
        <pc:sldMkLst>
          <pc:docMk/>
          <pc:sldMk cId="617720262" sldId="1431"/>
        </pc:sldMkLst>
        <pc:spChg chg="mod">
          <ac:chgData name="Karl Michael Höferl" userId="544d2ce1-0a3b-4706-9dfd-c6d69d0e3c8e" providerId="ADAL" clId="{4E9B8E08-FD92-456B-B25D-03E1F18AA594}" dt="2025-04-26T06:22:16.984" v="1158" actId="790"/>
          <ac:spMkLst>
            <pc:docMk/>
            <pc:sldMk cId="617720262" sldId="1431"/>
            <ac:spMk id="2" creationId="{0A7B70BE-8277-ABA5-D195-C2EAD67CA5C1}"/>
          </ac:spMkLst>
        </pc:spChg>
        <pc:spChg chg="mod">
          <ac:chgData name="Karl Michael Höferl" userId="544d2ce1-0a3b-4706-9dfd-c6d69d0e3c8e" providerId="ADAL" clId="{4E9B8E08-FD92-456B-B25D-03E1F18AA594}" dt="2025-04-26T06:22:16.985" v="1159" actId="790"/>
          <ac:spMkLst>
            <pc:docMk/>
            <pc:sldMk cId="617720262" sldId="1431"/>
            <ac:spMk id="3" creationId="{2744B72F-52EF-C131-EEF1-86CDD22EAC11}"/>
          </ac:spMkLst>
        </pc:spChg>
        <pc:spChg chg="mod">
          <ac:chgData name="Karl Michael Höferl" userId="544d2ce1-0a3b-4706-9dfd-c6d69d0e3c8e" providerId="ADAL" clId="{4E9B8E08-FD92-456B-B25D-03E1F18AA594}" dt="2025-04-26T06:22:16.986" v="1160" actId="790"/>
          <ac:spMkLst>
            <pc:docMk/>
            <pc:sldMk cId="617720262" sldId="1431"/>
            <ac:spMk id="5" creationId="{108B5527-E23F-3FA8-F076-96542295A1D1}"/>
          </ac:spMkLst>
        </pc:spChg>
        <pc:spChg chg="mod">
          <ac:chgData name="Karl Michael Höferl" userId="544d2ce1-0a3b-4706-9dfd-c6d69d0e3c8e" providerId="ADAL" clId="{4E9B8E08-FD92-456B-B25D-03E1F18AA594}" dt="2025-04-26T06:22:16.987" v="1161" actId="790"/>
          <ac:spMkLst>
            <pc:docMk/>
            <pc:sldMk cId="617720262" sldId="1431"/>
            <ac:spMk id="6" creationId="{AE8F2A99-923A-FC51-3F56-3658E3477DB0}"/>
          </ac:spMkLst>
        </pc:spChg>
      </pc:sldChg>
      <pc:sldChg chg="modSp mod">
        <pc:chgData name="Karl Michael Höferl" userId="544d2ce1-0a3b-4706-9dfd-c6d69d0e3c8e" providerId="ADAL" clId="{4E9B8E08-FD92-456B-B25D-03E1F18AA594}" dt="2025-04-26T06:22:16.983" v="1157" actId="790"/>
        <pc:sldMkLst>
          <pc:docMk/>
          <pc:sldMk cId="1493246212" sldId="1432"/>
        </pc:sldMkLst>
        <pc:spChg chg="mod">
          <ac:chgData name="Karl Michael Höferl" userId="544d2ce1-0a3b-4706-9dfd-c6d69d0e3c8e" providerId="ADAL" clId="{4E9B8E08-FD92-456B-B25D-03E1F18AA594}" dt="2025-04-26T06:22:16.974" v="1153" actId="790"/>
          <ac:spMkLst>
            <pc:docMk/>
            <pc:sldMk cId="1493246212" sldId="1432"/>
            <ac:spMk id="2" creationId="{507A6C75-3CCB-0797-7871-4AB4E98A0E53}"/>
          </ac:spMkLst>
        </pc:spChg>
        <pc:spChg chg="mod">
          <ac:chgData name="Karl Michael Höferl" userId="544d2ce1-0a3b-4706-9dfd-c6d69d0e3c8e" providerId="ADAL" clId="{4E9B8E08-FD92-456B-B25D-03E1F18AA594}" dt="2025-04-26T06:22:16.976" v="1154" actId="790"/>
          <ac:spMkLst>
            <pc:docMk/>
            <pc:sldMk cId="1493246212" sldId="1432"/>
            <ac:spMk id="3" creationId="{1CE37D02-3A8B-66CC-3A04-CD7BAA8463ED}"/>
          </ac:spMkLst>
        </pc:spChg>
        <pc:spChg chg="mod">
          <ac:chgData name="Karl Michael Höferl" userId="544d2ce1-0a3b-4706-9dfd-c6d69d0e3c8e" providerId="ADAL" clId="{4E9B8E08-FD92-456B-B25D-03E1F18AA594}" dt="2025-04-26T06:22:16.979" v="1155" actId="790"/>
          <ac:spMkLst>
            <pc:docMk/>
            <pc:sldMk cId="1493246212" sldId="1432"/>
            <ac:spMk id="5" creationId="{518853E3-3622-A647-A3D1-4264F46AFB83}"/>
          </ac:spMkLst>
        </pc:spChg>
        <pc:spChg chg="mod">
          <ac:chgData name="Karl Michael Höferl" userId="544d2ce1-0a3b-4706-9dfd-c6d69d0e3c8e" providerId="ADAL" clId="{4E9B8E08-FD92-456B-B25D-03E1F18AA594}" dt="2025-04-26T06:22:16.982" v="1156" actId="790"/>
          <ac:spMkLst>
            <pc:docMk/>
            <pc:sldMk cId="1493246212" sldId="1432"/>
            <ac:spMk id="6" creationId="{643D072A-29EB-F053-D0E1-817286BA0986}"/>
          </ac:spMkLst>
        </pc:spChg>
        <pc:spChg chg="mod">
          <ac:chgData name="Karl Michael Höferl" userId="544d2ce1-0a3b-4706-9dfd-c6d69d0e3c8e" providerId="ADAL" clId="{4E9B8E08-FD92-456B-B25D-03E1F18AA594}" dt="2025-04-26T06:22:16.983" v="1157" actId="790"/>
          <ac:spMkLst>
            <pc:docMk/>
            <pc:sldMk cId="1493246212" sldId="1432"/>
            <ac:spMk id="9" creationId="{A80457AE-1535-4E4C-0042-B3658E329874}"/>
          </ac:spMkLst>
        </pc:spChg>
      </pc:sldChg>
      <pc:sldChg chg="modSp mod">
        <pc:chgData name="Karl Michael Höferl" userId="544d2ce1-0a3b-4706-9dfd-c6d69d0e3c8e" providerId="ADAL" clId="{4E9B8E08-FD92-456B-B25D-03E1F18AA594}" dt="2025-04-26T06:22:16.997" v="1166" actId="790"/>
        <pc:sldMkLst>
          <pc:docMk/>
          <pc:sldMk cId="998966739" sldId="1434"/>
        </pc:sldMkLst>
        <pc:spChg chg="mod">
          <ac:chgData name="Karl Michael Höferl" userId="544d2ce1-0a3b-4706-9dfd-c6d69d0e3c8e" providerId="ADAL" clId="{4E9B8E08-FD92-456B-B25D-03E1F18AA594}" dt="2025-04-26T06:22:16.989" v="1162" actId="790"/>
          <ac:spMkLst>
            <pc:docMk/>
            <pc:sldMk cId="998966739" sldId="1434"/>
            <ac:spMk id="2" creationId="{56BB6FC7-3557-6648-71E3-6C5D1D470CC3}"/>
          </ac:spMkLst>
        </pc:spChg>
        <pc:spChg chg="mod">
          <ac:chgData name="Karl Michael Höferl" userId="544d2ce1-0a3b-4706-9dfd-c6d69d0e3c8e" providerId="ADAL" clId="{4E9B8E08-FD92-456B-B25D-03E1F18AA594}" dt="2025-04-26T06:22:16.990" v="1163" actId="790"/>
          <ac:spMkLst>
            <pc:docMk/>
            <pc:sldMk cId="998966739" sldId="1434"/>
            <ac:spMk id="3" creationId="{AC79932A-299A-A343-F6AC-1D3B3AD903DB}"/>
          </ac:spMkLst>
        </pc:spChg>
        <pc:spChg chg="mod">
          <ac:chgData name="Karl Michael Höferl" userId="544d2ce1-0a3b-4706-9dfd-c6d69d0e3c8e" providerId="ADAL" clId="{4E9B8E08-FD92-456B-B25D-03E1F18AA594}" dt="2025-04-26T06:22:16.994" v="1164" actId="790"/>
          <ac:spMkLst>
            <pc:docMk/>
            <pc:sldMk cId="998966739" sldId="1434"/>
            <ac:spMk id="4" creationId="{8B85DF9A-6034-C536-85B2-09B122D00068}"/>
          </ac:spMkLst>
        </pc:spChg>
        <pc:spChg chg="mod">
          <ac:chgData name="Karl Michael Höferl" userId="544d2ce1-0a3b-4706-9dfd-c6d69d0e3c8e" providerId="ADAL" clId="{4E9B8E08-FD92-456B-B25D-03E1F18AA594}" dt="2025-04-26T06:22:16.995" v="1165" actId="790"/>
          <ac:spMkLst>
            <pc:docMk/>
            <pc:sldMk cId="998966739" sldId="1434"/>
            <ac:spMk id="5" creationId="{6F9C65B0-BC64-7B72-30EB-5491C4A60735}"/>
          </ac:spMkLst>
        </pc:spChg>
        <pc:spChg chg="mod">
          <ac:chgData name="Karl Michael Höferl" userId="544d2ce1-0a3b-4706-9dfd-c6d69d0e3c8e" providerId="ADAL" clId="{4E9B8E08-FD92-456B-B25D-03E1F18AA594}" dt="2025-04-26T06:22:16.997" v="1166" actId="790"/>
          <ac:spMkLst>
            <pc:docMk/>
            <pc:sldMk cId="998966739" sldId="1434"/>
            <ac:spMk id="6" creationId="{486C915B-D0B5-6B44-D74D-4126DBFB11C9}"/>
          </ac:spMkLst>
        </pc:spChg>
      </pc:sldChg>
      <pc:sldChg chg="modSp mod">
        <pc:chgData name="Karl Michael Höferl" userId="544d2ce1-0a3b-4706-9dfd-c6d69d0e3c8e" providerId="ADAL" clId="{4E9B8E08-FD92-456B-B25D-03E1F18AA594}" dt="2025-04-26T06:22:17.006" v="1171" actId="790"/>
        <pc:sldMkLst>
          <pc:docMk/>
          <pc:sldMk cId="4138166122" sldId="1435"/>
        </pc:sldMkLst>
        <pc:spChg chg="mod">
          <ac:chgData name="Karl Michael Höferl" userId="544d2ce1-0a3b-4706-9dfd-c6d69d0e3c8e" providerId="ADAL" clId="{4E9B8E08-FD92-456B-B25D-03E1F18AA594}" dt="2025-04-26T06:22:16.998" v="1167" actId="790"/>
          <ac:spMkLst>
            <pc:docMk/>
            <pc:sldMk cId="4138166122" sldId="1435"/>
            <ac:spMk id="2" creationId="{D15F6022-2A99-64AF-433E-D9B5BA433F4D}"/>
          </ac:spMkLst>
        </pc:spChg>
        <pc:spChg chg="mod">
          <ac:chgData name="Karl Michael Höferl" userId="544d2ce1-0a3b-4706-9dfd-c6d69d0e3c8e" providerId="ADAL" clId="{4E9B8E08-FD92-456B-B25D-03E1F18AA594}" dt="2025-04-26T06:22:16.999" v="1168" actId="790"/>
          <ac:spMkLst>
            <pc:docMk/>
            <pc:sldMk cId="4138166122" sldId="1435"/>
            <ac:spMk id="3" creationId="{E30135C0-6272-2845-8684-565DB8BA79FA}"/>
          </ac:spMkLst>
        </pc:spChg>
        <pc:spChg chg="mod">
          <ac:chgData name="Karl Michael Höferl" userId="544d2ce1-0a3b-4706-9dfd-c6d69d0e3c8e" providerId="ADAL" clId="{4E9B8E08-FD92-456B-B25D-03E1F18AA594}" dt="2025-04-26T06:22:17.002" v="1169" actId="790"/>
          <ac:spMkLst>
            <pc:docMk/>
            <pc:sldMk cId="4138166122" sldId="1435"/>
            <ac:spMk id="4" creationId="{9BB8CAFC-966A-AB2C-54C5-429A197869D6}"/>
          </ac:spMkLst>
        </pc:spChg>
        <pc:spChg chg="mod">
          <ac:chgData name="Karl Michael Höferl" userId="544d2ce1-0a3b-4706-9dfd-c6d69d0e3c8e" providerId="ADAL" clId="{4E9B8E08-FD92-456B-B25D-03E1F18AA594}" dt="2025-04-26T06:22:17.005" v="1170" actId="790"/>
          <ac:spMkLst>
            <pc:docMk/>
            <pc:sldMk cId="4138166122" sldId="1435"/>
            <ac:spMk id="5" creationId="{6570F174-0260-3DA3-CEE0-DB584BBDAE39}"/>
          </ac:spMkLst>
        </pc:spChg>
        <pc:spChg chg="mod">
          <ac:chgData name="Karl Michael Höferl" userId="544d2ce1-0a3b-4706-9dfd-c6d69d0e3c8e" providerId="ADAL" clId="{4E9B8E08-FD92-456B-B25D-03E1F18AA594}" dt="2025-04-26T06:22:17.006" v="1171" actId="790"/>
          <ac:spMkLst>
            <pc:docMk/>
            <pc:sldMk cId="4138166122" sldId="1435"/>
            <ac:spMk id="6" creationId="{AB9D5864-33A6-92FA-CCAC-F8A3F8B12295}"/>
          </ac:spMkLst>
        </pc:spChg>
      </pc:sldChg>
      <pc:sldChg chg="modSp mod">
        <pc:chgData name="Karl Michael Höferl" userId="544d2ce1-0a3b-4706-9dfd-c6d69d0e3c8e" providerId="ADAL" clId="{4E9B8E08-FD92-456B-B25D-03E1F18AA594}" dt="2025-04-26T06:22:17.017" v="1176" actId="790"/>
        <pc:sldMkLst>
          <pc:docMk/>
          <pc:sldMk cId="668114246" sldId="1436"/>
        </pc:sldMkLst>
        <pc:spChg chg="mod">
          <ac:chgData name="Karl Michael Höferl" userId="544d2ce1-0a3b-4706-9dfd-c6d69d0e3c8e" providerId="ADAL" clId="{4E9B8E08-FD92-456B-B25D-03E1F18AA594}" dt="2025-04-26T06:22:17.007" v="1172" actId="790"/>
          <ac:spMkLst>
            <pc:docMk/>
            <pc:sldMk cId="668114246" sldId="1436"/>
            <ac:spMk id="2" creationId="{4989F1BD-F819-AA7D-2E4E-FCEB8AFE5C34}"/>
          </ac:spMkLst>
        </pc:spChg>
        <pc:spChg chg="mod">
          <ac:chgData name="Karl Michael Höferl" userId="544d2ce1-0a3b-4706-9dfd-c6d69d0e3c8e" providerId="ADAL" clId="{4E9B8E08-FD92-456B-B25D-03E1F18AA594}" dt="2025-04-26T06:22:17.009" v="1173" actId="790"/>
          <ac:spMkLst>
            <pc:docMk/>
            <pc:sldMk cId="668114246" sldId="1436"/>
            <ac:spMk id="3" creationId="{5568489F-0458-A100-5C1B-5285527616AC}"/>
          </ac:spMkLst>
        </pc:spChg>
        <pc:spChg chg="mod">
          <ac:chgData name="Karl Michael Höferl" userId="544d2ce1-0a3b-4706-9dfd-c6d69d0e3c8e" providerId="ADAL" clId="{4E9B8E08-FD92-456B-B25D-03E1F18AA594}" dt="2025-04-26T06:22:17.015" v="1174" actId="790"/>
          <ac:spMkLst>
            <pc:docMk/>
            <pc:sldMk cId="668114246" sldId="1436"/>
            <ac:spMk id="4" creationId="{04CB1C22-EC65-837A-AE56-AC196FBCE03D}"/>
          </ac:spMkLst>
        </pc:spChg>
        <pc:spChg chg="mod">
          <ac:chgData name="Karl Michael Höferl" userId="544d2ce1-0a3b-4706-9dfd-c6d69d0e3c8e" providerId="ADAL" clId="{4E9B8E08-FD92-456B-B25D-03E1F18AA594}" dt="2025-04-26T06:22:17.016" v="1175" actId="790"/>
          <ac:spMkLst>
            <pc:docMk/>
            <pc:sldMk cId="668114246" sldId="1436"/>
            <ac:spMk id="5" creationId="{1240322C-719D-D558-CC1E-38F887363C74}"/>
          </ac:spMkLst>
        </pc:spChg>
        <pc:spChg chg="mod">
          <ac:chgData name="Karl Michael Höferl" userId="544d2ce1-0a3b-4706-9dfd-c6d69d0e3c8e" providerId="ADAL" clId="{4E9B8E08-FD92-456B-B25D-03E1F18AA594}" dt="2025-04-26T06:22:17.017" v="1176" actId="790"/>
          <ac:spMkLst>
            <pc:docMk/>
            <pc:sldMk cId="668114246" sldId="1436"/>
            <ac:spMk id="6" creationId="{CF12900C-41E7-CF33-D6E1-840CD2764D2C}"/>
          </ac:spMkLst>
        </pc:spChg>
      </pc:sldChg>
      <pc:sldChg chg="modSp mod">
        <pc:chgData name="Karl Michael Höferl" userId="544d2ce1-0a3b-4706-9dfd-c6d69d0e3c8e" providerId="ADAL" clId="{4E9B8E08-FD92-456B-B25D-03E1F18AA594}" dt="2025-04-26T06:22:17.068" v="1201" actId="790"/>
        <pc:sldMkLst>
          <pc:docMk/>
          <pc:sldMk cId="2862222308" sldId="1437"/>
        </pc:sldMkLst>
        <pc:spChg chg="mod">
          <ac:chgData name="Karl Michael Höferl" userId="544d2ce1-0a3b-4706-9dfd-c6d69d0e3c8e" providerId="ADAL" clId="{4E9B8E08-FD92-456B-B25D-03E1F18AA594}" dt="2025-04-26T06:22:17.061" v="1197" actId="790"/>
          <ac:spMkLst>
            <pc:docMk/>
            <pc:sldMk cId="2862222308" sldId="1437"/>
            <ac:spMk id="2" creationId="{C2C3A975-5F39-209B-337D-5A52745E9621}"/>
          </ac:spMkLst>
        </pc:spChg>
        <pc:spChg chg="mod">
          <ac:chgData name="Karl Michael Höferl" userId="544d2ce1-0a3b-4706-9dfd-c6d69d0e3c8e" providerId="ADAL" clId="{4E9B8E08-FD92-456B-B25D-03E1F18AA594}" dt="2025-04-26T06:22:17.062" v="1198" actId="790"/>
          <ac:spMkLst>
            <pc:docMk/>
            <pc:sldMk cId="2862222308" sldId="1437"/>
            <ac:spMk id="3" creationId="{77F9DD1B-4A7E-8F86-6CE5-A9CBD4A0CD54}"/>
          </ac:spMkLst>
        </pc:spChg>
        <pc:spChg chg="mod">
          <ac:chgData name="Karl Michael Höferl" userId="544d2ce1-0a3b-4706-9dfd-c6d69d0e3c8e" providerId="ADAL" clId="{4E9B8E08-FD92-456B-B25D-03E1F18AA594}" dt="2025-04-26T06:22:17.065" v="1199" actId="790"/>
          <ac:spMkLst>
            <pc:docMk/>
            <pc:sldMk cId="2862222308" sldId="1437"/>
            <ac:spMk id="4" creationId="{27385BB4-5BB4-3525-3F08-C89534EF860C}"/>
          </ac:spMkLst>
        </pc:spChg>
        <pc:spChg chg="mod">
          <ac:chgData name="Karl Michael Höferl" userId="544d2ce1-0a3b-4706-9dfd-c6d69d0e3c8e" providerId="ADAL" clId="{4E9B8E08-FD92-456B-B25D-03E1F18AA594}" dt="2025-04-26T06:22:17.067" v="1200" actId="790"/>
          <ac:spMkLst>
            <pc:docMk/>
            <pc:sldMk cId="2862222308" sldId="1437"/>
            <ac:spMk id="5" creationId="{244E7DDE-4F5C-3B4F-E329-7A9767B4A797}"/>
          </ac:spMkLst>
        </pc:spChg>
        <pc:spChg chg="mod">
          <ac:chgData name="Karl Michael Höferl" userId="544d2ce1-0a3b-4706-9dfd-c6d69d0e3c8e" providerId="ADAL" clId="{4E9B8E08-FD92-456B-B25D-03E1F18AA594}" dt="2025-04-26T06:22:17.068" v="1201" actId="790"/>
          <ac:spMkLst>
            <pc:docMk/>
            <pc:sldMk cId="2862222308" sldId="1437"/>
            <ac:spMk id="6" creationId="{C68E0411-A716-1C09-E74E-238D6F215CFF}"/>
          </ac:spMkLst>
        </pc:spChg>
      </pc:sldChg>
      <pc:sldChg chg="modSp mod">
        <pc:chgData name="Karl Michael Höferl" userId="544d2ce1-0a3b-4706-9dfd-c6d69d0e3c8e" providerId="ADAL" clId="{4E9B8E08-FD92-456B-B25D-03E1F18AA594}" dt="2025-04-26T06:22:17.024" v="1181" actId="790"/>
        <pc:sldMkLst>
          <pc:docMk/>
          <pc:sldMk cId="1303509414" sldId="1438"/>
        </pc:sldMkLst>
        <pc:spChg chg="mod">
          <ac:chgData name="Karl Michael Höferl" userId="544d2ce1-0a3b-4706-9dfd-c6d69d0e3c8e" providerId="ADAL" clId="{4E9B8E08-FD92-456B-B25D-03E1F18AA594}" dt="2025-04-26T06:22:17.018" v="1177" actId="790"/>
          <ac:spMkLst>
            <pc:docMk/>
            <pc:sldMk cId="1303509414" sldId="1438"/>
            <ac:spMk id="2" creationId="{1377AA01-209B-3F92-A8BD-81F939D1FD8A}"/>
          </ac:spMkLst>
        </pc:spChg>
        <pc:spChg chg="mod">
          <ac:chgData name="Karl Michael Höferl" userId="544d2ce1-0a3b-4706-9dfd-c6d69d0e3c8e" providerId="ADAL" clId="{4E9B8E08-FD92-456B-B25D-03E1F18AA594}" dt="2025-04-26T06:22:17.019" v="1178" actId="790"/>
          <ac:spMkLst>
            <pc:docMk/>
            <pc:sldMk cId="1303509414" sldId="1438"/>
            <ac:spMk id="3" creationId="{F24D1766-0A96-E1C8-D67A-FF97B1C80A26}"/>
          </ac:spMkLst>
        </pc:spChg>
        <pc:spChg chg="mod">
          <ac:chgData name="Karl Michael Höferl" userId="544d2ce1-0a3b-4706-9dfd-c6d69d0e3c8e" providerId="ADAL" clId="{4E9B8E08-FD92-456B-B25D-03E1F18AA594}" dt="2025-04-26T06:22:17.022" v="1179" actId="790"/>
          <ac:spMkLst>
            <pc:docMk/>
            <pc:sldMk cId="1303509414" sldId="1438"/>
            <ac:spMk id="4" creationId="{B7945D4C-8564-EDD7-25CC-DF76A1A3404A}"/>
          </ac:spMkLst>
        </pc:spChg>
        <pc:spChg chg="mod">
          <ac:chgData name="Karl Michael Höferl" userId="544d2ce1-0a3b-4706-9dfd-c6d69d0e3c8e" providerId="ADAL" clId="{4E9B8E08-FD92-456B-B25D-03E1F18AA594}" dt="2025-04-26T06:22:17.023" v="1180" actId="790"/>
          <ac:spMkLst>
            <pc:docMk/>
            <pc:sldMk cId="1303509414" sldId="1438"/>
            <ac:spMk id="5" creationId="{9B9F78C6-5076-4F55-BAC1-6AA1467D8688}"/>
          </ac:spMkLst>
        </pc:spChg>
        <pc:spChg chg="mod">
          <ac:chgData name="Karl Michael Höferl" userId="544d2ce1-0a3b-4706-9dfd-c6d69d0e3c8e" providerId="ADAL" clId="{4E9B8E08-FD92-456B-B25D-03E1F18AA594}" dt="2025-04-26T06:22:17.024" v="1181" actId="790"/>
          <ac:spMkLst>
            <pc:docMk/>
            <pc:sldMk cId="1303509414" sldId="1438"/>
            <ac:spMk id="6" creationId="{0F9AAC31-76F6-016D-153D-8ACA25C18BC7}"/>
          </ac:spMkLst>
        </pc:spChg>
      </pc:sldChg>
      <pc:sldChg chg="modSp mod">
        <pc:chgData name="Karl Michael Höferl" userId="544d2ce1-0a3b-4706-9dfd-c6d69d0e3c8e" providerId="ADAL" clId="{4E9B8E08-FD92-456B-B25D-03E1F18AA594}" dt="2025-04-26T06:22:17.060" v="1196" actId="790"/>
        <pc:sldMkLst>
          <pc:docMk/>
          <pc:sldMk cId="1005761487" sldId="1439"/>
        </pc:sldMkLst>
        <pc:spChg chg="mod">
          <ac:chgData name="Karl Michael Höferl" userId="544d2ce1-0a3b-4706-9dfd-c6d69d0e3c8e" providerId="ADAL" clId="{4E9B8E08-FD92-456B-B25D-03E1F18AA594}" dt="2025-04-26T06:22:17.049" v="1192" actId="790"/>
          <ac:spMkLst>
            <pc:docMk/>
            <pc:sldMk cId="1005761487" sldId="1439"/>
            <ac:spMk id="2" creationId="{F7FCF207-B81D-D51D-9F0F-152E5E121AE8}"/>
          </ac:spMkLst>
        </pc:spChg>
        <pc:spChg chg="mod">
          <ac:chgData name="Karl Michael Höferl" userId="544d2ce1-0a3b-4706-9dfd-c6d69d0e3c8e" providerId="ADAL" clId="{4E9B8E08-FD92-456B-B25D-03E1F18AA594}" dt="2025-04-26T06:22:17.051" v="1193" actId="790"/>
          <ac:spMkLst>
            <pc:docMk/>
            <pc:sldMk cId="1005761487" sldId="1439"/>
            <ac:spMk id="3" creationId="{AC62CC53-7A8C-D6A0-EB7A-0D473C32385B}"/>
          </ac:spMkLst>
        </pc:spChg>
        <pc:spChg chg="mod">
          <ac:chgData name="Karl Michael Höferl" userId="544d2ce1-0a3b-4706-9dfd-c6d69d0e3c8e" providerId="ADAL" clId="{4E9B8E08-FD92-456B-B25D-03E1F18AA594}" dt="2025-04-26T06:22:17.052" v="1194" actId="790"/>
          <ac:spMkLst>
            <pc:docMk/>
            <pc:sldMk cId="1005761487" sldId="1439"/>
            <ac:spMk id="5" creationId="{907BFEF3-797D-9BCF-624A-FBCF7696821A}"/>
          </ac:spMkLst>
        </pc:spChg>
        <pc:spChg chg="mod">
          <ac:chgData name="Karl Michael Höferl" userId="544d2ce1-0a3b-4706-9dfd-c6d69d0e3c8e" providerId="ADAL" clId="{4E9B8E08-FD92-456B-B25D-03E1F18AA594}" dt="2025-04-26T06:22:17.053" v="1195" actId="790"/>
          <ac:spMkLst>
            <pc:docMk/>
            <pc:sldMk cId="1005761487" sldId="1439"/>
            <ac:spMk id="6" creationId="{5E78959C-25DE-CCAF-0D36-AF3A0FD37E9A}"/>
          </ac:spMkLst>
        </pc:spChg>
        <pc:spChg chg="mod">
          <ac:chgData name="Karl Michael Höferl" userId="544d2ce1-0a3b-4706-9dfd-c6d69d0e3c8e" providerId="ADAL" clId="{4E9B8E08-FD92-456B-B25D-03E1F18AA594}" dt="2025-04-26T06:22:17.060" v="1196" actId="790"/>
          <ac:spMkLst>
            <pc:docMk/>
            <pc:sldMk cId="1005761487" sldId="1439"/>
            <ac:spMk id="9" creationId="{BA4F21AC-AA51-3A9A-A894-1A2CF4C8D3DD}"/>
          </ac:spMkLst>
        </pc:spChg>
      </pc:sldChg>
      <pc:sldChg chg="modSp mod">
        <pc:chgData name="Karl Michael Höferl" userId="544d2ce1-0a3b-4706-9dfd-c6d69d0e3c8e" providerId="ADAL" clId="{4E9B8E08-FD92-456B-B25D-03E1F18AA594}" dt="2025-04-26T06:22:17.037" v="1186" actId="790"/>
        <pc:sldMkLst>
          <pc:docMk/>
          <pc:sldMk cId="3825607229" sldId="1440"/>
        </pc:sldMkLst>
        <pc:spChg chg="mod">
          <ac:chgData name="Karl Michael Höferl" userId="544d2ce1-0a3b-4706-9dfd-c6d69d0e3c8e" providerId="ADAL" clId="{4E9B8E08-FD92-456B-B25D-03E1F18AA594}" dt="2025-04-26T06:22:17.025" v="1182" actId="790"/>
          <ac:spMkLst>
            <pc:docMk/>
            <pc:sldMk cId="3825607229" sldId="1440"/>
            <ac:spMk id="2" creationId="{5122CF5B-72D9-78C9-86A1-80429E2D8CE6}"/>
          </ac:spMkLst>
        </pc:spChg>
        <pc:spChg chg="mod">
          <ac:chgData name="Karl Michael Höferl" userId="544d2ce1-0a3b-4706-9dfd-c6d69d0e3c8e" providerId="ADAL" clId="{4E9B8E08-FD92-456B-B25D-03E1F18AA594}" dt="2025-04-26T06:22:17.027" v="1183" actId="790"/>
          <ac:spMkLst>
            <pc:docMk/>
            <pc:sldMk cId="3825607229" sldId="1440"/>
            <ac:spMk id="3" creationId="{6BA6795E-BA22-3274-9A24-D100BF016821}"/>
          </ac:spMkLst>
        </pc:spChg>
        <pc:spChg chg="mod">
          <ac:chgData name="Karl Michael Höferl" userId="544d2ce1-0a3b-4706-9dfd-c6d69d0e3c8e" providerId="ADAL" clId="{4E9B8E08-FD92-456B-B25D-03E1F18AA594}" dt="2025-04-26T06:22:17.035" v="1184" actId="790"/>
          <ac:spMkLst>
            <pc:docMk/>
            <pc:sldMk cId="3825607229" sldId="1440"/>
            <ac:spMk id="4" creationId="{ADEF3B16-B80A-869E-FDE2-770846FCF9CB}"/>
          </ac:spMkLst>
        </pc:spChg>
        <pc:spChg chg="mod">
          <ac:chgData name="Karl Michael Höferl" userId="544d2ce1-0a3b-4706-9dfd-c6d69d0e3c8e" providerId="ADAL" clId="{4E9B8E08-FD92-456B-B25D-03E1F18AA594}" dt="2025-04-26T06:22:17.036" v="1185" actId="790"/>
          <ac:spMkLst>
            <pc:docMk/>
            <pc:sldMk cId="3825607229" sldId="1440"/>
            <ac:spMk id="5" creationId="{186FA63C-F4F8-0E04-0058-A07B7C968CBE}"/>
          </ac:spMkLst>
        </pc:spChg>
        <pc:spChg chg="mod">
          <ac:chgData name="Karl Michael Höferl" userId="544d2ce1-0a3b-4706-9dfd-c6d69d0e3c8e" providerId="ADAL" clId="{4E9B8E08-FD92-456B-B25D-03E1F18AA594}" dt="2025-04-26T06:22:17.037" v="1186" actId="790"/>
          <ac:spMkLst>
            <pc:docMk/>
            <pc:sldMk cId="3825607229" sldId="1440"/>
            <ac:spMk id="6" creationId="{45ADAAEB-9AD3-427C-B669-7F498D5B6A85}"/>
          </ac:spMkLst>
        </pc:spChg>
      </pc:sldChg>
      <pc:sldChg chg="modSp mod">
        <pc:chgData name="Karl Michael Höferl" userId="544d2ce1-0a3b-4706-9dfd-c6d69d0e3c8e" providerId="ADAL" clId="{4E9B8E08-FD92-456B-B25D-03E1F18AA594}" dt="2025-04-26T06:22:17.048" v="1191" actId="790"/>
        <pc:sldMkLst>
          <pc:docMk/>
          <pc:sldMk cId="3485090499" sldId="1441"/>
        </pc:sldMkLst>
        <pc:spChg chg="mod">
          <ac:chgData name="Karl Michael Höferl" userId="544d2ce1-0a3b-4706-9dfd-c6d69d0e3c8e" providerId="ADAL" clId="{4E9B8E08-FD92-456B-B25D-03E1F18AA594}" dt="2025-04-26T06:22:17.038" v="1187" actId="790"/>
          <ac:spMkLst>
            <pc:docMk/>
            <pc:sldMk cId="3485090499" sldId="1441"/>
            <ac:spMk id="2" creationId="{410913C2-8284-5726-0E0F-8EBD0D0242A4}"/>
          </ac:spMkLst>
        </pc:spChg>
        <pc:spChg chg="mod">
          <ac:chgData name="Karl Michael Höferl" userId="544d2ce1-0a3b-4706-9dfd-c6d69d0e3c8e" providerId="ADAL" clId="{4E9B8E08-FD92-456B-B25D-03E1F18AA594}" dt="2025-04-26T06:22:17.039" v="1188" actId="790"/>
          <ac:spMkLst>
            <pc:docMk/>
            <pc:sldMk cId="3485090499" sldId="1441"/>
            <ac:spMk id="3" creationId="{BDB9D991-09E0-DE9D-C79E-AC1DABBE132F}"/>
          </ac:spMkLst>
        </pc:spChg>
        <pc:spChg chg="mod">
          <ac:chgData name="Karl Michael Höferl" userId="544d2ce1-0a3b-4706-9dfd-c6d69d0e3c8e" providerId="ADAL" clId="{4E9B8E08-FD92-456B-B25D-03E1F18AA594}" dt="2025-04-26T06:22:17.040" v="1189" actId="790"/>
          <ac:spMkLst>
            <pc:docMk/>
            <pc:sldMk cId="3485090499" sldId="1441"/>
            <ac:spMk id="5" creationId="{9BD0CDD8-94B4-5C98-84A8-D1F8C8DAE779}"/>
          </ac:spMkLst>
        </pc:spChg>
        <pc:spChg chg="mod">
          <ac:chgData name="Karl Michael Höferl" userId="544d2ce1-0a3b-4706-9dfd-c6d69d0e3c8e" providerId="ADAL" clId="{4E9B8E08-FD92-456B-B25D-03E1F18AA594}" dt="2025-04-26T06:22:17.041" v="1190" actId="790"/>
          <ac:spMkLst>
            <pc:docMk/>
            <pc:sldMk cId="3485090499" sldId="1441"/>
            <ac:spMk id="6" creationId="{E480D707-E128-8744-6948-8D73CA48068B}"/>
          </ac:spMkLst>
        </pc:spChg>
        <pc:spChg chg="mod">
          <ac:chgData name="Karl Michael Höferl" userId="544d2ce1-0a3b-4706-9dfd-c6d69d0e3c8e" providerId="ADAL" clId="{4E9B8E08-FD92-456B-B25D-03E1F18AA594}" dt="2025-04-26T06:22:17.048" v="1191" actId="790"/>
          <ac:spMkLst>
            <pc:docMk/>
            <pc:sldMk cId="3485090499" sldId="1441"/>
            <ac:spMk id="9" creationId="{485B7346-3665-A4B6-9694-036208A89F24}"/>
          </ac:spMkLst>
        </pc:spChg>
      </pc:sldChg>
      <pc:sldChg chg="modSp mod">
        <pc:chgData name="Karl Michael Höferl" userId="544d2ce1-0a3b-4706-9dfd-c6d69d0e3c8e" providerId="ADAL" clId="{4E9B8E08-FD92-456B-B25D-03E1F18AA594}" dt="2025-04-26T06:22:17.100" v="1208" actId="790"/>
        <pc:sldMkLst>
          <pc:docMk/>
          <pc:sldMk cId="1678780806" sldId="1442"/>
        </pc:sldMkLst>
        <pc:spChg chg="mod">
          <ac:chgData name="Karl Michael Höferl" userId="544d2ce1-0a3b-4706-9dfd-c6d69d0e3c8e" providerId="ADAL" clId="{4E9B8E08-FD92-456B-B25D-03E1F18AA594}" dt="2025-04-26T06:22:17.072" v="1205" actId="790"/>
          <ac:spMkLst>
            <pc:docMk/>
            <pc:sldMk cId="1678780806" sldId="1442"/>
            <ac:spMk id="2" creationId="{C6034377-7312-84DC-E682-F5C3F8646138}"/>
          </ac:spMkLst>
        </pc:spChg>
        <pc:spChg chg="mod">
          <ac:chgData name="Karl Michael Höferl" userId="544d2ce1-0a3b-4706-9dfd-c6d69d0e3c8e" providerId="ADAL" clId="{4E9B8E08-FD92-456B-B25D-03E1F18AA594}" dt="2025-04-26T06:22:17.073" v="1206" actId="790"/>
          <ac:spMkLst>
            <pc:docMk/>
            <pc:sldMk cId="1678780806" sldId="1442"/>
            <ac:spMk id="3" creationId="{F510820D-9ED9-5C4E-35B5-BA0D650FC079}"/>
          </ac:spMkLst>
        </pc:spChg>
        <pc:spChg chg="mod">
          <ac:chgData name="Karl Michael Höferl" userId="544d2ce1-0a3b-4706-9dfd-c6d69d0e3c8e" providerId="ADAL" clId="{4E9B8E08-FD92-456B-B25D-03E1F18AA594}" dt="2025-04-26T06:22:17.074" v="1207" actId="790"/>
          <ac:spMkLst>
            <pc:docMk/>
            <pc:sldMk cId="1678780806" sldId="1442"/>
            <ac:spMk id="5" creationId="{14E8753C-2BE4-6B77-8B74-39B18AFA2F5B}"/>
          </ac:spMkLst>
        </pc:spChg>
        <pc:spChg chg="mod">
          <ac:chgData name="Karl Michael Höferl" userId="544d2ce1-0a3b-4706-9dfd-c6d69d0e3c8e" providerId="ADAL" clId="{4E9B8E08-FD92-456B-B25D-03E1F18AA594}" dt="2025-04-26T06:22:17.100" v="1208" actId="790"/>
          <ac:spMkLst>
            <pc:docMk/>
            <pc:sldMk cId="1678780806" sldId="1442"/>
            <ac:spMk id="6" creationId="{961EE223-4DA7-3C84-FC37-D7FFC94A4A92}"/>
          </ac:spMkLst>
        </pc:spChg>
      </pc:sldChg>
      <pc:sldChg chg="modSp mod">
        <pc:chgData name="Karl Michael Höferl" userId="544d2ce1-0a3b-4706-9dfd-c6d69d0e3c8e" providerId="ADAL" clId="{4E9B8E08-FD92-456B-B25D-03E1F18AA594}" dt="2025-04-26T06:22:17.111" v="1218" actId="790"/>
        <pc:sldMkLst>
          <pc:docMk/>
          <pc:sldMk cId="1041651871" sldId="1443"/>
        </pc:sldMkLst>
        <pc:spChg chg="mod">
          <ac:chgData name="Karl Michael Höferl" userId="544d2ce1-0a3b-4706-9dfd-c6d69d0e3c8e" providerId="ADAL" clId="{4E9B8E08-FD92-456B-B25D-03E1F18AA594}" dt="2025-04-26T06:22:17.107" v="1214" actId="790"/>
          <ac:spMkLst>
            <pc:docMk/>
            <pc:sldMk cId="1041651871" sldId="1443"/>
            <ac:spMk id="2" creationId="{25479ADF-FAEB-DCFF-2C70-4D280DD20918}"/>
          </ac:spMkLst>
        </pc:spChg>
        <pc:spChg chg="mod">
          <ac:chgData name="Karl Michael Höferl" userId="544d2ce1-0a3b-4706-9dfd-c6d69d0e3c8e" providerId="ADAL" clId="{4E9B8E08-FD92-456B-B25D-03E1F18AA594}" dt="2025-04-26T06:22:17.108" v="1215" actId="790"/>
          <ac:spMkLst>
            <pc:docMk/>
            <pc:sldMk cId="1041651871" sldId="1443"/>
            <ac:spMk id="3" creationId="{282C14D6-BEE1-1840-EB1C-81BA47A7A2D6}"/>
          </ac:spMkLst>
        </pc:spChg>
        <pc:spChg chg="mod">
          <ac:chgData name="Karl Michael Höferl" userId="544d2ce1-0a3b-4706-9dfd-c6d69d0e3c8e" providerId="ADAL" clId="{4E9B8E08-FD92-456B-B25D-03E1F18AA594}" dt="2025-04-26T06:22:17.109" v="1216" actId="790"/>
          <ac:spMkLst>
            <pc:docMk/>
            <pc:sldMk cId="1041651871" sldId="1443"/>
            <ac:spMk id="5" creationId="{47CBB024-90E3-EB70-EB1D-E30123C6CA33}"/>
          </ac:spMkLst>
        </pc:spChg>
        <pc:spChg chg="mod">
          <ac:chgData name="Karl Michael Höferl" userId="544d2ce1-0a3b-4706-9dfd-c6d69d0e3c8e" providerId="ADAL" clId="{4E9B8E08-FD92-456B-B25D-03E1F18AA594}" dt="2025-04-26T06:22:17.110" v="1217" actId="790"/>
          <ac:spMkLst>
            <pc:docMk/>
            <pc:sldMk cId="1041651871" sldId="1443"/>
            <ac:spMk id="6" creationId="{C3C588D7-7620-4D0C-695F-97B6435F3203}"/>
          </ac:spMkLst>
        </pc:spChg>
        <pc:spChg chg="mod">
          <ac:chgData name="Karl Michael Höferl" userId="544d2ce1-0a3b-4706-9dfd-c6d69d0e3c8e" providerId="ADAL" clId="{4E9B8E08-FD92-456B-B25D-03E1F18AA594}" dt="2025-04-26T06:22:17.111" v="1218" actId="790"/>
          <ac:spMkLst>
            <pc:docMk/>
            <pc:sldMk cId="1041651871" sldId="1443"/>
            <ac:spMk id="7" creationId="{3D6EB65F-A24D-7CAF-AB04-102CFA1118D5}"/>
          </ac:spMkLst>
        </pc:spChg>
      </pc:sldChg>
      <pc:sldChg chg="modSp mod modShow">
        <pc:chgData name="Karl Michael Höferl" userId="544d2ce1-0a3b-4706-9dfd-c6d69d0e3c8e" providerId="ADAL" clId="{4E9B8E08-FD92-456B-B25D-03E1F18AA594}" dt="2025-04-26T06:22:17.127" v="1228" actId="790"/>
        <pc:sldMkLst>
          <pc:docMk/>
          <pc:sldMk cId="1781650940" sldId="1444"/>
        </pc:sldMkLst>
        <pc:spChg chg="mod">
          <ac:chgData name="Karl Michael Höferl" userId="544d2ce1-0a3b-4706-9dfd-c6d69d0e3c8e" providerId="ADAL" clId="{4E9B8E08-FD92-456B-B25D-03E1F18AA594}" dt="2025-04-26T06:22:17.120" v="1224" actId="790"/>
          <ac:spMkLst>
            <pc:docMk/>
            <pc:sldMk cId="1781650940" sldId="1444"/>
            <ac:spMk id="2" creationId="{D7DE607F-39DA-584B-4F28-AF6962EECE2A}"/>
          </ac:spMkLst>
        </pc:spChg>
        <pc:spChg chg="mod">
          <ac:chgData name="Karl Michael Höferl" userId="544d2ce1-0a3b-4706-9dfd-c6d69d0e3c8e" providerId="ADAL" clId="{4E9B8E08-FD92-456B-B25D-03E1F18AA594}" dt="2025-04-26T06:22:17.121" v="1225" actId="790"/>
          <ac:spMkLst>
            <pc:docMk/>
            <pc:sldMk cId="1781650940" sldId="1444"/>
            <ac:spMk id="3" creationId="{C255BCE6-6D31-8BEC-F392-B0769BD12425}"/>
          </ac:spMkLst>
        </pc:spChg>
        <pc:spChg chg="mod">
          <ac:chgData name="Karl Michael Höferl" userId="544d2ce1-0a3b-4706-9dfd-c6d69d0e3c8e" providerId="ADAL" clId="{4E9B8E08-FD92-456B-B25D-03E1F18AA594}" dt="2025-04-26T06:22:17.124" v="1226" actId="790"/>
          <ac:spMkLst>
            <pc:docMk/>
            <pc:sldMk cId="1781650940" sldId="1444"/>
            <ac:spMk id="4" creationId="{E7F3B9EA-95A0-EDDB-54FA-15031469F4D0}"/>
          </ac:spMkLst>
        </pc:spChg>
        <pc:spChg chg="mod">
          <ac:chgData name="Karl Michael Höferl" userId="544d2ce1-0a3b-4706-9dfd-c6d69d0e3c8e" providerId="ADAL" clId="{4E9B8E08-FD92-456B-B25D-03E1F18AA594}" dt="2025-04-26T06:22:17.125" v="1227" actId="790"/>
          <ac:spMkLst>
            <pc:docMk/>
            <pc:sldMk cId="1781650940" sldId="1444"/>
            <ac:spMk id="5" creationId="{FECAB941-B6E9-C427-3DFB-68D8217B94A6}"/>
          </ac:spMkLst>
        </pc:spChg>
        <pc:spChg chg="mod">
          <ac:chgData name="Karl Michael Höferl" userId="544d2ce1-0a3b-4706-9dfd-c6d69d0e3c8e" providerId="ADAL" clId="{4E9B8E08-FD92-456B-B25D-03E1F18AA594}" dt="2025-04-26T06:22:17.127" v="1228" actId="790"/>
          <ac:spMkLst>
            <pc:docMk/>
            <pc:sldMk cId="1781650940" sldId="1444"/>
            <ac:spMk id="6" creationId="{A7AB92C7-1FFA-CEF5-9FD6-E81B01709FE9}"/>
          </ac:spMkLst>
        </pc:spChg>
      </pc:sldChg>
      <pc:sldChg chg="modSp mod">
        <pc:chgData name="Karl Michael Höferl" userId="544d2ce1-0a3b-4706-9dfd-c6d69d0e3c8e" providerId="ADAL" clId="{4E9B8E08-FD92-456B-B25D-03E1F18AA594}" dt="2025-04-26T06:22:17.119" v="1223" actId="790"/>
        <pc:sldMkLst>
          <pc:docMk/>
          <pc:sldMk cId="1738324462" sldId="1447"/>
        </pc:sldMkLst>
        <pc:spChg chg="mod">
          <ac:chgData name="Karl Michael Höferl" userId="544d2ce1-0a3b-4706-9dfd-c6d69d0e3c8e" providerId="ADAL" clId="{4E9B8E08-FD92-456B-B25D-03E1F18AA594}" dt="2025-04-26T06:22:17.112" v="1219" actId="790"/>
          <ac:spMkLst>
            <pc:docMk/>
            <pc:sldMk cId="1738324462" sldId="1447"/>
            <ac:spMk id="2" creationId="{342B13EC-FF12-CD8E-2C9E-C6B1B0469160}"/>
          </ac:spMkLst>
        </pc:spChg>
        <pc:spChg chg="mod">
          <ac:chgData name="Karl Michael Höferl" userId="544d2ce1-0a3b-4706-9dfd-c6d69d0e3c8e" providerId="ADAL" clId="{4E9B8E08-FD92-456B-B25D-03E1F18AA594}" dt="2025-04-26T06:22:17.114" v="1220" actId="790"/>
          <ac:spMkLst>
            <pc:docMk/>
            <pc:sldMk cId="1738324462" sldId="1447"/>
            <ac:spMk id="3" creationId="{84FE0310-5D4B-761B-BA7A-2D42A619D1A8}"/>
          </ac:spMkLst>
        </pc:spChg>
        <pc:spChg chg="mod">
          <ac:chgData name="Karl Michael Höferl" userId="544d2ce1-0a3b-4706-9dfd-c6d69d0e3c8e" providerId="ADAL" clId="{4E9B8E08-FD92-456B-B25D-03E1F18AA594}" dt="2025-04-26T06:22:17.115" v="1221" actId="790"/>
          <ac:spMkLst>
            <pc:docMk/>
            <pc:sldMk cId="1738324462" sldId="1447"/>
            <ac:spMk id="5" creationId="{611089BF-042F-AB3D-4981-C4A6108EBE89}"/>
          </ac:spMkLst>
        </pc:spChg>
        <pc:spChg chg="mod">
          <ac:chgData name="Karl Michael Höferl" userId="544d2ce1-0a3b-4706-9dfd-c6d69d0e3c8e" providerId="ADAL" clId="{4E9B8E08-FD92-456B-B25D-03E1F18AA594}" dt="2025-04-26T06:22:17.117" v="1222" actId="790"/>
          <ac:spMkLst>
            <pc:docMk/>
            <pc:sldMk cId="1738324462" sldId="1447"/>
            <ac:spMk id="6" creationId="{3026B321-2ED1-3EF3-8E03-A156B8D85543}"/>
          </ac:spMkLst>
        </pc:spChg>
        <pc:spChg chg="mod">
          <ac:chgData name="Karl Michael Höferl" userId="544d2ce1-0a3b-4706-9dfd-c6d69d0e3c8e" providerId="ADAL" clId="{4E9B8E08-FD92-456B-B25D-03E1F18AA594}" dt="2025-04-26T06:22:17.119" v="1223" actId="790"/>
          <ac:spMkLst>
            <pc:docMk/>
            <pc:sldMk cId="1738324462" sldId="1447"/>
            <ac:spMk id="7" creationId="{F57D1170-A007-389F-6992-D3485FFD3395}"/>
          </ac:spMkLst>
        </pc:spChg>
      </pc:sldChg>
      <pc:sldChg chg="modSp mod">
        <pc:chgData name="Karl Michael Höferl" userId="544d2ce1-0a3b-4706-9dfd-c6d69d0e3c8e" providerId="ADAL" clId="{4E9B8E08-FD92-456B-B25D-03E1F18AA594}" dt="2025-04-26T06:22:17.106" v="1213" actId="790"/>
        <pc:sldMkLst>
          <pc:docMk/>
          <pc:sldMk cId="3015300474" sldId="1448"/>
        </pc:sldMkLst>
        <pc:spChg chg="mod">
          <ac:chgData name="Karl Michael Höferl" userId="544d2ce1-0a3b-4706-9dfd-c6d69d0e3c8e" providerId="ADAL" clId="{4E9B8E08-FD92-456B-B25D-03E1F18AA594}" dt="2025-04-26T06:22:17.102" v="1209" actId="790"/>
          <ac:spMkLst>
            <pc:docMk/>
            <pc:sldMk cId="3015300474" sldId="1448"/>
            <ac:spMk id="2" creationId="{8F2D0D37-DD5A-5C7F-12ED-261575DD9914}"/>
          </ac:spMkLst>
        </pc:spChg>
        <pc:spChg chg="mod">
          <ac:chgData name="Karl Michael Höferl" userId="544d2ce1-0a3b-4706-9dfd-c6d69d0e3c8e" providerId="ADAL" clId="{4E9B8E08-FD92-456B-B25D-03E1F18AA594}" dt="2025-04-26T06:22:17.102" v="1210" actId="790"/>
          <ac:spMkLst>
            <pc:docMk/>
            <pc:sldMk cId="3015300474" sldId="1448"/>
            <ac:spMk id="3" creationId="{AF75D646-B4B4-E5F4-DB63-BABBE87960D6}"/>
          </ac:spMkLst>
        </pc:spChg>
        <pc:spChg chg="mod">
          <ac:chgData name="Karl Michael Höferl" userId="544d2ce1-0a3b-4706-9dfd-c6d69d0e3c8e" providerId="ADAL" clId="{4E9B8E08-FD92-456B-B25D-03E1F18AA594}" dt="2025-04-26T06:22:17.104" v="1211" actId="790"/>
          <ac:spMkLst>
            <pc:docMk/>
            <pc:sldMk cId="3015300474" sldId="1448"/>
            <ac:spMk id="4" creationId="{9C54A8F7-A46B-E49F-2769-0A8FEE6F1ADA}"/>
          </ac:spMkLst>
        </pc:spChg>
        <pc:spChg chg="mod">
          <ac:chgData name="Karl Michael Höferl" userId="544d2ce1-0a3b-4706-9dfd-c6d69d0e3c8e" providerId="ADAL" clId="{4E9B8E08-FD92-456B-B25D-03E1F18AA594}" dt="2025-04-26T06:22:17.105" v="1212" actId="790"/>
          <ac:spMkLst>
            <pc:docMk/>
            <pc:sldMk cId="3015300474" sldId="1448"/>
            <ac:spMk id="5" creationId="{C6F77DDA-2C77-0950-2946-E613E408FCAF}"/>
          </ac:spMkLst>
        </pc:spChg>
        <pc:spChg chg="mod">
          <ac:chgData name="Karl Michael Höferl" userId="544d2ce1-0a3b-4706-9dfd-c6d69d0e3c8e" providerId="ADAL" clId="{4E9B8E08-FD92-456B-B25D-03E1F18AA594}" dt="2025-04-26T06:22:17.106" v="1213" actId="790"/>
          <ac:spMkLst>
            <pc:docMk/>
            <pc:sldMk cId="3015300474" sldId="1448"/>
            <ac:spMk id="6" creationId="{2A5078A4-5FC9-23E2-B6E5-BF2C57C53F24}"/>
          </ac:spMkLst>
        </pc:spChg>
      </pc:sldChg>
      <pc:sldChg chg="modSp mod">
        <pc:chgData name="Karl Michael Höferl" userId="544d2ce1-0a3b-4706-9dfd-c6d69d0e3c8e" providerId="ADAL" clId="{4E9B8E08-FD92-456B-B25D-03E1F18AA594}" dt="2025-04-26T06:22:17.153" v="1245" actId="790"/>
        <pc:sldMkLst>
          <pc:docMk/>
          <pc:sldMk cId="2552852172" sldId="1449"/>
        </pc:sldMkLst>
        <pc:spChg chg="mod">
          <ac:chgData name="Karl Michael Höferl" userId="544d2ce1-0a3b-4706-9dfd-c6d69d0e3c8e" providerId="ADAL" clId="{4E9B8E08-FD92-456B-B25D-03E1F18AA594}" dt="2025-04-26T06:22:17.142" v="1239" actId="790"/>
          <ac:spMkLst>
            <pc:docMk/>
            <pc:sldMk cId="2552852172" sldId="1449"/>
            <ac:spMk id="2" creationId="{A8E39336-6027-D9E2-6321-E097056521F3}"/>
          </ac:spMkLst>
        </pc:spChg>
        <pc:spChg chg="mod">
          <ac:chgData name="Karl Michael Höferl" userId="544d2ce1-0a3b-4706-9dfd-c6d69d0e3c8e" providerId="ADAL" clId="{4E9B8E08-FD92-456B-B25D-03E1F18AA594}" dt="2025-04-26T06:22:17.143" v="1240" actId="790"/>
          <ac:spMkLst>
            <pc:docMk/>
            <pc:sldMk cId="2552852172" sldId="1449"/>
            <ac:spMk id="3" creationId="{36EA0B1A-7B52-6971-7140-81A73194850B}"/>
          </ac:spMkLst>
        </pc:spChg>
        <pc:spChg chg="mod">
          <ac:chgData name="Karl Michael Höferl" userId="544d2ce1-0a3b-4706-9dfd-c6d69d0e3c8e" providerId="ADAL" clId="{4E9B8E08-FD92-456B-B25D-03E1F18AA594}" dt="2025-04-26T06:22:17.147" v="1241" actId="790"/>
          <ac:spMkLst>
            <pc:docMk/>
            <pc:sldMk cId="2552852172" sldId="1449"/>
            <ac:spMk id="4" creationId="{DFEE8479-26C3-0E12-DF6A-E4D5255EF9AD}"/>
          </ac:spMkLst>
        </pc:spChg>
        <pc:spChg chg="mod">
          <ac:chgData name="Karl Michael Höferl" userId="544d2ce1-0a3b-4706-9dfd-c6d69d0e3c8e" providerId="ADAL" clId="{4E9B8E08-FD92-456B-B25D-03E1F18AA594}" dt="2025-04-26T06:22:17.148" v="1242" actId="790"/>
          <ac:spMkLst>
            <pc:docMk/>
            <pc:sldMk cId="2552852172" sldId="1449"/>
            <ac:spMk id="5" creationId="{50CAA95E-C5B9-151D-4A8F-02DC1AEE1F64}"/>
          </ac:spMkLst>
        </pc:spChg>
        <pc:spChg chg="mod">
          <ac:chgData name="Karl Michael Höferl" userId="544d2ce1-0a3b-4706-9dfd-c6d69d0e3c8e" providerId="ADAL" clId="{4E9B8E08-FD92-456B-B25D-03E1F18AA594}" dt="2025-04-26T06:22:17.150" v="1243" actId="790"/>
          <ac:spMkLst>
            <pc:docMk/>
            <pc:sldMk cId="2552852172" sldId="1449"/>
            <ac:spMk id="6" creationId="{81247863-CC62-1BD2-A992-0FB889AF6613}"/>
          </ac:spMkLst>
        </pc:spChg>
        <pc:spChg chg="mod">
          <ac:chgData name="Karl Michael Höferl" userId="544d2ce1-0a3b-4706-9dfd-c6d69d0e3c8e" providerId="ADAL" clId="{4E9B8E08-FD92-456B-B25D-03E1F18AA594}" dt="2025-04-26T06:22:17.151" v="1244" actId="790"/>
          <ac:spMkLst>
            <pc:docMk/>
            <pc:sldMk cId="2552852172" sldId="1449"/>
            <ac:spMk id="7" creationId="{1C6752A3-019B-079F-43CC-0A7E878786A8}"/>
          </ac:spMkLst>
        </pc:spChg>
        <pc:spChg chg="mod">
          <ac:chgData name="Karl Michael Höferl" userId="544d2ce1-0a3b-4706-9dfd-c6d69d0e3c8e" providerId="ADAL" clId="{4E9B8E08-FD92-456B-B25D-03E1F18AA594}" dt="2025-04-26T06:22:17.153" v="1245" actId="790"/>
          <ac:spMkLst>
            <pc:docMk/>
            <pc:sldMk cId="2552852172" sldId="1449"/>
            <ac:spMk id="8" creationId="{ED17A72B-B763-060D-DAFA-BF2521798F16}"/>
          </ac:spMkLst>
        </pc:spChg>
      </pc:sldChg>
      <pc:sldChg chg="modSp mod">
        <pc:chgData name="Karl Michael Höferl" userId="544d2ce1-0a3b-4706-9dfd-c6d69d0e3c8e" providerId="ADAL" clId="{4E9B8E08-FD92-456B-B25D-03E1F18AA594}" dt="2025-04-26T06:22:17.133" v="1233" actId="790"/>
        <pc:sldMkLst>
          <pc:docMk/>
          <pc:sldMk cId="1467459044" sldId="1451"/>
        </pc:sldMkLst>
        <pc:spChg chg="mod">
          <ac:chgData name="Karl Michael Höferl" userId="544d2ce1-0a3b-4706-9dfd-c6d69d0e3c8e" providerId="ADAL" clId="{4E9B8E08-FD92-456B-B25D-03E1F18AA594}" dt="2025-04-26T06:22:17.127" v="1229" actId="790"/>
          <ac:spMkLst>
            <pc:docMk/>
            <pc:sldMk cId="1467459044" sldId="1451"/>
            <ac:spMk id="2" creationId="{91548E04-9885-0B9A-C53E-FE0794FE0497}"/>
          </ac:spMkLst>
        </pc:spChg>
        <pc:spChg chg="mod">
          <ac:chgData name="Karl Michael Höferl" userId="544d2ce1-0a3b-4706-9dfd-c6d69d0e3c8e" providerId="ADAL" clId="{4E9B8E08-FD92-456B-B25D-03E1F18AA594}" dt="2025-04-26T06:22:17.129" v="1230" actId="790"/>
          <ac:spMkLst>
            <pc:docMk/>
            <pc:sldMk cId="1467459044" sldId="1451"/>
            <ac:spMk id="3" creationId="{B7D0C24B-D32B-5A47-91C0-BE855E460865}"/>
          </ac:spMkLst>
        </pc:spChg>
        <pc:spChg chg="mod">
          <ac:chgData name="Karl Michael Höferl" userId="544d2ce1-0a3b-4706-9dfd-c6d69d0e3c8e" providerId="ADAL" clId="{4E9B8E08-FD92-456B-B25D-03E1F18AA594}" dt="2025-04-26T06:22:17.131" v="1231" actId="790"/>
          <ac:spMkLst>
            <pc:docMk/>
            <pc:sldMk cId="1467459044" sldId="1451"/>
            <ac:spMk id="4" creationId="{298128EC-98B1-2FB5-529B-FC5E5769F1B8}"/>
          </ac:spMkLst>
        </pc:spChg>
        <pc:spChg chg="mod">
          <ac:chgData name="Karl Michael Höferl" userId="544d2ce1-0a3b-4706-9dfd-c6d69d0e3c8e" providerId="ADAL" clId="{4E9B8E08-FD92-456B-B25D-03E1F18AA594}" dt="2025-04-26T06:22:17.132" v="1232" actId="790"/>
          <ac:spMkLst>
            <pc:docMk/>
            <pc:sldMk cId="1467459044" sldId="1451"/>
            <ac:spMk id="5" creationId="{2E635EBA-899A-4783-26E0-06AC07A7E2D9}"/>
          </ac:spMkLst>
        </pc:spChg>
        <pc:spChg chg="mod">
          <ac:chgData name="Karl Michael Höferl" userId="544d2ce1-0a3b-4706-9dfd-c6d69d0e3c8e" providerId="ADAL" clId="{4E9B8E08-FD92-456B-B25D-03E1F18AA594}" dt="2025-04-26T06:22:17.133" v="1233" actId="790"/>
          <ac:spMkLst>
            <pc:docMk/>
            <pc:sldMk cId="1467459044" sldId="1451"/>
            <ac:spMk id="6" creationId="{4F039323-0E6F-9798-74DB-2572DFD2D904}"/>
          </ac:spMkLst>
        </pc:spChg>
      </pc:sldChg>
      <pc:sldChg chg="modSp mod">
        <pc:chgData name="Karl Michael Höferl" userId="544d2ce1-0a3b-4706-9dfd-c6d69d0e3c8e" providerId="ADAL" clId="{4E9B8E08-FD92-456B-B25D-03E1F18AA594}" dt="2025-04-26T06:22:17.071" v="1204" actId="790"/>
        <pc:sldMkLst>
          <pc:docMk/>
          <pc:sldMk cId="3953884756" sldId="1452"/>
        </pc:sldMkLst>
        <pc:spChg chg="mod">
          <ac:chgData name="Karl Michael Höferl" userId="544d2ce1-0a3b-4706-9dfd-c6d69d0e3c8e" providerId="ADAL" clId="{4E9B8E08-FD92-456B-B25D-03E1F18AA594}" dt="2025-04-26T06:22:17.070" v="1203" actId="790"/>
          <ac:spMkLst>
            <pc:docMk/>
            <pc:sldMk cId="3953884756" sldId="1452"/>
            <ac:spMk id="2" creationId="{D40783FE-8CB6-0F70-D19D-1CCFEEFCA90B}"/>
          </ac:spMkLst>
        </pc:spChg>
        <pc:spChg chg="mod">
          <ac:chgData name="Karl Michael Höferl" userId="544d2ce1-0a3b-4706-9dfd-c6d69d0e3c8e" providerId="ADAL" clId="{4E9B8E08-FD92-456B-B25D-03E1F18AA594}" dt="2025-04-26T06:22:17.071" v="1204" actId="790"/>
          <ac:spMkLst>
            <pc:docMk/>
            <pc:sldMk cId="3953884756" sldId="1452"/>
            <ac:spMk id="6" creationId="{1A0DE9AB-4FC3-7DC0-6896-8FE69A94E827}"/>
          </ac:spMkLst>
        </pc:spChg>
        <pc:spChg chg="mod">
          <ac:chgData name="Karl Michael Höferl" userId="544d2ce1-0a3b-4706-9dfd-c6d69d0e3c8e" providerId="ADAL" clId="{4E9B8E08-FD92-456B-B25D-03E1F18AA594}" dt="2025-04-26T06:22:17.069" v="1202" actId="790"/>
          <ac:spMkLst>
            <pc:docMk/>
            <pc:sldMk cId="3953884756" sldId="1452"/>
            <ac:spMk id="7" creationId="{749CE800-ECDA-F8C5-D59F-C2AC1FF94783}"/>
          </ac:spMkLst>
        </pc:spChg>
      </pc:sldChg>
      <pc:sldChg chg="addSp modSp mod">
        <pc:chgData name="Karl Michael Höferl" userId="544d2ce1-0a3b-4706-9dfd-c6d69d0e3c8e" providerId="ADAL" clId="{4E9B8E08-FD92-456B-B25D-03E1F18AA594}" dt="2025-04-26T06:22:17.250" v="1314" actId="790"/>
        <pc:sldMkLst>
          <pc:docMk/>
          <pc:sldMk cId="3963360888" sldId="1454"/>
        </pc:sldMkLst>
        <pc:spChg chg="mod">
          <ac:chgData name="Karl Michael Höferl" userId="544d2ce1-0a3b-4706-9dfd-c6d69d0e3c8e" providerId="ADAL" clId="{4E9B8E08-FD92-456B-B25D-03E1F18AA594}" dt="2025-04-26T06:22:17.240" v="1306" actId="790"/>
          <ac:spMkLst>
            <pc:docMk/>
            <pc:sldMk cId="3963360888" sldId="1454"/>
            <ac:spMk id="2" creationId="{A00B6BA2-9EE8-5EDA-3385-A6169294B1C1}"/>
          </ac:spMkLst>
        </pc:spChg>
        <pc:spChg chg="mod">
          <ac:chgData name="Karl Michael Höferl" userId="544d2ce1-0a3b-4706-9dfd-c6d69d0e3c8e" providerId="ADAL" clId="{4E9B8E08-FD92-456B-B25D-03E1F18AA594}" dt="2025-04-26T06:22:17.241" v="1307" actId="790"/>
          <ac:spMkLst>
            <pc:docMk/>
            <pc:sldMk cId="3963360888" sldId="1454"/>
            <ac:spMk id="3" creationId="{B6CA3506-0E39-5EB1-D839-54D58C473EF5}"/>
          </ac:spMkLst>
        </pc:spChg>
        <pc:spChg chg="mod">
          <ac:chgData name="Karl Michael Höferl" userId="544d2ce1-0a3b-4706-9dfd-c6d69d0e3c8e" providerId="ADAL" clId="{4E9B8E08-FD92-456B-B25D-03E1F18AA594}" dt="2025-04-26T06:22:17.243" v="1308" actId="790"/>
          <ac:spMkLst>
            <pc:docMk/>
            <pc:sldMk cId="3963360888" sldId="1454"/>
            <ac:spMk id="4" creationId="{EEB4CBF4-3C81-E9A5-0DEF-F8F3FC29485B}"/>
          </ac:spMkLst>
        </pc:spChg>
        <pc:spChg chg="mod">
          <ac:chgData name="Karl Michael Höferl" userId="544d2ce1-0a3b-4706-9dfd-c6d69d0e3c8e" providerId="ADAL" clId="{4E9B8E08-FD92-456B-B25D-03E1F18AA594}" dt="2025-04-26T06:22:17.244" v="1309" actId="790"/>
          <ac:spMkLst>
            <pc:docMk/>
            <pc:sldMk cId="3963360888" sldId="1454"/>
            <ac:spMk id="5" creationId="{FD97C908-2A50-CCE9-6C7E-5F2C202453DE}"/>
          </ac:spMkLst>
        </pc:spChg>
        <pc:spChg chg="mod">
          <ac:chgData name="Karl Michael Höferl" userId="544d2ce1-0a3b-4706-9dfd-c6d69d0e3c8e" providerId="ADAL" clId="{4E9B8E08-FD92-456B-B25D-03E1F18AA594}" dt="2025-04-26T06:22:17.245" v="1310" actId="790"/>
          <ac:spMkLst>
            <pc:docMk/>
            <pc:sldMk cId="3963360888" sldId="1454"/>
            <ac:spMk id="6" creationId="{4562D90E-E7ED-4C33-D2DC-BE8C2EC38D7A}"/>
          </ac:spMkLst>
        </pc:spChg>
        <pc:spChg chg="add mod ord">
          <ac:chgData name="Karl Michael Höferl" userId="544d2ce1-0a3b-4706-9dfd-c6d69d0e3c8e" providerId="ADAL" clId="{4E9B8E08-FD92-456B-B25D-03E1F18AA594}" dt="2025-04-26T06:22:17.248" v="1312" actId="790"/>
          <ac:spMkLst>
            <pc:docMk/>
            <pc:sldMk cId="3963360888" sldId="1454"/>
            <ac:spMk id="7" creationId="{2F08E063-F3B9-7B8F-68EC-EA815A0077BD}"/>
          </ac:spMkLst>
        </pc:spChg>
        <pc:spChg chg="add mod">
          <ac:chgData name="Karl Michael Höferl" userId="544d2ce1-0a3b-4706-9dfd-c6d69d0e3c8e" providerId="ADAL" clId="{4E9B8E08-FD92-456B-B25D-03E1F18AA594}" dt="2025-04-26T06:22:17.247" v="1311" actId="790"/>
          <ac:spMkLst>
            <pc:docMk/>
            <pc:sldMk cId="3963360888" sldId="1454"/>
            <ac:spMk id="8" creationId="{AC37774A-6FC0-98D1-EB5F-9CA1D143D117}"/>
          </ac:spMkLst>
        </pc:spChg>
        <pc:spChg chg="add mod">
          <ac:chgData name="Karl Michael Höferl" userId="544d2ce1-0a3b-4706-9dfd-c6d69d0e3c8e" providerId="ADAL" clId="{4E9B8E08-FD92-456B-B25D-03E1F18AA594}" dt="2025-04-26T06:22:17.249" v="1313" actId="790"/>
          <ac:spMkLst>
            <pc:docMk/>
            <pc:sldMk cId="3963360888" sldId="1454"/>
            <ac:spMk id="9" creationId="{493938DB-4DD9-09ED-D831-2B5CBF0940FA}"/>
          </ac:spMkLst>
        </pc:spChg>
        <pc:spChg chg="add mod">
          <ac:chgData name="Karl Michael Höferl" userId="544d2ce1-0a3b-4706-9dfd-c6d69d0e3c8e" providerId="ADAL" clId="{4E9B8E08-FD92-456B-B25D-03E1F18AA594}" dt="2025-04-26T06:22:17.250" v="1314" actId="790"/>
          <ac:spMkLst>
            <pc:docMk/>
            <pc:sldMk cId="3963360888" sldId="1454"/>
            <ac:spMk id="10" creationId="{F966B4DF-D7BD-15A0-1C47-169F22493B5C}"/>
          </ac:spMkLst>
        </pc:spChg>
      </pc:sldChg>
      <pc:sldChg chg="modSp mod">
        <pc:chgData name="Karl Michael Höferl" userId="544d2ce1-0a3b-4706-9dfd-c6d69d0e3c8e" providerId="ADAL" clId="{4E9B8E08-FD92-456B-B25D-03E1F18AA594}" dt="2025-04-26T06:22:17.179" v="1260" actId="790"/>
        <pc:sldMkLst>
          <pc:docMk/>
          <pc:sldMk cId="2444275642" sldId="1455"/>
        </pc:sldMkLst>
        <pc:spChg chg="mod">
          <ac:chgData name="Karl Michael Höferl" userId="544d2ce1-0a3b-4706-9dfd-c6d69d0e3c8e" providerId="ADAL" clId="{4E9B8E08-FD92-456B-B25D-03E1F18AA594}" dt="2025-04-26T06:22:17.179" v="1259" actId="790"/>
          <ac:spMkLst>
            <pc:docMk/>
            <pc:sldMk cId="2444275642" sldId="1455"/>
            <ac:spMk id="2" creationId="{91A28800-55E6-F1C6-85B9-7176100C8AD4}"/>
          </ac:spMkLst>
        </pc:spChg>
        <pc:spChg chg="mod">
          <ac:chgData name="Karl Michael Höferl" userId="544d2ce1-0a3b-4706-9dfd-c6d69d0e3c8e" providerId="ADAL" clId="{4E9B8E08-FD92-456B-B25D-03E1F18AA594}" dt="2025-04-26T06:22:17.179" v="1260" actId="790"/>
          <ac:spMkLst>
            <pc:docMk/>
            <pc:sldMk cId="2444275642" sldId="1455"/>
            <ac:spMk id="6" creationId="{401A0889-473B-842E-DF14-CE6AC20BA95B}"/>
          </ac:spMkLst>
        </pc:spChg>
        <pc:spChg chg="mod">
          <ac:chgData name="Karl Michael Höferl" userId="544d2ce1-0a3b-4706-9dfd-c6d69d0e3c8e" providerId="ADAL" clId="{4E9B8E08-FD92-456B-B25D-03E1F18AA594}" dt="2025-04-26T06:22:17.178" v="1258" actId="790"/>
          <ac:spMkLst>
            <pc:docMk/>
            <pc:sldMk cId="2444275642" sldId="1455"/>
            <ac:spMk id="7" creationId="{CACBE307-C1CE-CD17-1C69-002632440617}"/>
          </ac:spMkLst>
        </pc:spChg>
      </pc:sldChg>
      <pc:sldChg chg="modSp mod">
        <pc:chgData name="Karl Michael Höferl" userId="544d2ce1-0a3b-4706-9dfd-c6d69d0e3c8e" providerId="ADAL" clId="{4E9B8E08-FD92-456B-B25D-03E1F18AA594}" dt="2025-04-26T06:22:17.184" v="1265" actId="790"/>
        <pc:sldMkLst>
          <pc:docMk/>
          <pc:sldMk cId="2986690986" sldId="1457"/>
        </pc:sldMkLst>
        <pc:spChg chg="mod">
          <ac:chgData name="Karl Michael Höferl" userId="544d2ce1-0a3b-4706-9dfd-c6d69d0e3c8e" providerId="ADAL" clId="{4E9B8E08-FD92-456B-B25D-03E1F18AA594}" dt="2025-04-26T06:22:17.181" v="1261" actId="790"/>
          <ac:spMkLst>
            <pc:docMk/>
            <pc:sldMk cId="2986690986" sldId="1457"/>
            <ac:spMk id="2" creationId="{976E0F7E-0673-459E-2588-288DD9C925F6}"/>
          </ac:spMkLst>
        </pc:spChg>
        <pc:spChg chg="mod">
          <ac:chgData name="Karl Michael Höferl" userId="544d2ce1-0a3b-4706-9dfd-c6d69d0e3c8e" providerId="ADAL" clId="{4E9B8E08-FD92-456B-B25D-03E1F18AA594}" dt="2025-04-26T06:22:17.182" v="1262" actId="790"/>
          <ac:spMkLst>
            <pc:docMk/>
            <pc:sldMk cId="2986690986" sldId="1457"/>
            <ac:spMk id="3" creationId="{F218710A-CAD3-D205-4A9E-6754DFA3DC8D}"/>
          </ac:spMkLst>
        </pc:spChg>
        <pc:spChg chg="mod">
          <ac:chgData name="Karl Michael Höferl" userId="544d2ce1-0a3b-4706-9dfd-c6d69d0e3c8e" providerId="ADAL" clId="{4E9B8E08-FD92-456B-B25D-03E1F18AA594}" dt="2025-04-26T06:22:17.183" v="1263" actId="790"/>
          <ac:spMkLst>
            <pc:docMk/>
            <pc:sldMk cId="2986690986" sldId="1457"/>
            <ac:spMk id="4" creationId="{2944C376-6259-B585-9EEA-C9690FDA17C9}"/>
          </ac:spMkLst>
        </pc:spChg>
        <pc:spChg chg="mod">
          <ac:chgData name="Karl Michael Höferl" userId="544d2ce1-0a3b-4706-9dfd-c6d69d0e3c8e" providerId="ADAL" clId="{4E9B8E08-FD92-456B-B25D-03E1F18AA594}" dt="2025-04-26T06:22:17.184" v="1264" actId="790"/>
          <ac:spMkLst>
            <pc:docMk/>
            <pc:sldMk cId="2986690986" sldId="1457"/>
            <ac:spMk id="5" creationId="{4532C141-78AF-7D9F-197A-41703359C348}"/>
          </ac:spMkLst>
        </pc:spChg>
        <pc:spChg chg="mod">
          <ac:chgData name="Karl Michael Höferl" userId="544d2ce1-0a3b-4706-9dfd-c6d69d0e3c8e" providerId="ADAL" clId="{4E9B8E08-FD92-456B-B25D-03E1F18AA594}" dt="2025-04-26T06:22:17.184" v="1265" actId="790"/>
          <ac:spMkLst>
            <pc:docMk/>
            <pc:sldMk cId="2986690986" sldId="1457"/>
            <ac:spMk id="6" creationId="{FC6D054F-A044-0B5C-9DC4-CCB17014E555}"/>
          </ac:spMkLst>
        </pc:spChg>
      </pc:sldChg>
      <pc:sldChg chg="modSp mod">
        <pc:chgData name="Karl Michael Höferl" userId="544d2ce1-0a3b-4706-9dfd-c6d69d0e3c8e" providerId="ADAL" clId="{4E9B8E08-FD92-456B-B25D-03E1F18AA594}" dt="2025-04-26T06:22:17.212" v="1286" actId="790"/>
        <pc:sldMkLst>
          <pc:docMk/>
          <pc:sldMk cId="195190095" sldId="1458"/>
        </pc:sldMkLst>
        <pc:spChg chg="mod">
          <ac:chgData name="Karl Michael Höferl" userId="544d2ce1-0a3b-4706-9dfd-c6d69d0e3c8e" providerId="ADAL" clId="{4E9B8E08-FD92-456B-B25D-03E1F18AA594}" dt="2025-04-26T06:22:17.206" v="1282" actId="790"/>
          <ac:spMkLst>
            <pc:docMk/>
            <pc:sldMk cId="195190095" sldId="1458"/>
            <ac:spMk id="2" creationId="{D4388692-09B9-B339-88E3-C94D9F19B245}"/>
          </ac:spMkLst>
        </pc:spChg>
        <pc:spChg chg="mod">
          <ac:chgData name="Karl Michael Höferl" userId="544d2ce1-0a3b-4706-9dfd-c6d69d0e3c8e" providerId="ADAL" clId="{4E9B8E08-FD92-456B-B25D-03E1F18AA594}" dt="2025-04-26T06:22:17.207" v="1283" actId="790"/>
          <ac:spMkLst>
            <pc:docMk/>
            <pc:sldMk cId="195190095" sldId="1458"/>
            <ac:spMk id="3" creationId="{E6B23A23-1C99-2AA8-52B9-98D200E2F330}"/>
          </ac:spMkLst>
        </pc:spChg>
        <pc:spChg chg="mod">
          <ac:chgData name="Karl Michael Höferl" userId="544d2ce1-0a3b-4706-9dfd-c6d69d0e3c8e" providerId="ADAL" clId="{4E9B8E08-FD92-456B-B25D-03E1F18AA594}" dt="2025-04-26T06:22:17.210" v="1284" actId="790"/>
          <ac:spMkLst>
            <pc:docMk/>
            <pc:sldMk cId="195190095" sldId="1458"/>
            <ac:spMk id="4" creationId="{56656A6A-8813-9738-139F-DBD18979E68C}"/>
          </ac:spMkLst>
        </pc:spChg>
        <pc:spChg chg="mod">
          <ac:chgData name="Karl Michael Höferl" userId="544d2ce1-0a3b-4706-9dfd-c6d69d0e3c8e" providerId="ADAL" clId="{4E9B8E08-FD92-456B-B25D-03E1F18AA594}" dt="2025-04-26T06:22:17.211" v="1285" actId="790"/>
          <ac:spMkLst>
            <pc:docMk/>
            <pc:sldMk cId="195190095" sldId="1458"/>
            <ac:spMk id="5" creationId="{8C480FDE-A5DF-E4C7-02F8-131E45FEBEB9}"/>
          </ac:spMkLst>
        </pc:spChg>
        <pc:spChg chg="mod">
          <ac:chgData name="Karl Michael Höferl" userId="544d2ce1-0a3b-4706-9dfd-c6d69d0e3c8e" providerId="ADAL" clId="{4E9B8E08-FD92-456B-B25D-03E1F18AA594}" dt="2025-04-26T06:22:17.212" v="1286" actId="790"/>
          <ac:spMkLst>
            <pc:docMk/>
            <pc:sldMk cId="195190095" sldId="1458"/>
            <ac:spMk id="6" creationId="{C6853A76-7251-43A6-AC70-63B137B42640}"/>
          </ac:spMkLst>
        </pc:spChg>
      </pc:sldChg>
      <pc:sldChg chg="modSp mod">
        <pc:chgData name="Karl Michael Höferl" userId="544d2ce1-0a3b-4706-9dfd-c6d69d0e3c8e" providerId="ADAL" clId="{4E9B8E08-FD92-456B-B25D-03E1F18AA594}" dt="2025-04-26T06:22:17.194" v="1269" actId="790"/>
        <pc:sldMkLst>
          <pc:docMk/>
          <pc:sldMk cId="2932877298" sldId="1459"/>
        </pc:sldMkLst>
        <pc:spChg chg="mod">
          <ac:chgData name="Karl Michael Höferl" userId="544d2ce1-0a3b-4706-9dfd-c6d69d0e3c8e" providerId="ADAL" clId="{4E9B8E08-FD92-456B-B25D-03E1F18AA594}" dt="2025-04-26T06:22:17.185" v="1266" actId="790"/>
          <ac:spMkLst>
            <pc:docMk/>
            <pc:sldMk cId="2932877298" sldId="1459"/>
            <ac:spMk id="2" creationId="{1ACF9469-5709-B325-DD09-39AD20A2E4EF}"/>
          </ac:spMkLst>
        </pc:spChg>
        <pc:spChg chg="mod">
          <ac:chgData name="Karl Michael Höferl" userId="544d2ce1-0a3b-4706-9dfd-c6d69d0e3c8e" providerId="ADAL" clId="{4E9B8E08-FD92-456B-B25D-03E1F18AA594}" dt="2025-04-26T06:22:17.186" v="1267" actId="790"/>
          <ac:spMkLst>
            <pc:docMk/>
            <pc:sldMk cId="2932877298" sldId="1459"/>
            <ac:spMk id="3" creationId="{75D92B38-BD78-B025-5D8B-02F8A8D82185}"/>
          </ac:spMkLst>
        </pc:spChg>
        <pc:spChg chg="mod">
          <ac:chgData name="Karl Michael Höferl" userId="544d2ce1-0a3b-4706-9dfd-c6d69d0e3c8e" providerId="ADAL" clId="{4E9B8E08-FD92-456B-B25D-03E1F18AA594}" dt="2025-04-26T06:22:17.192" v="1268" actId="790"/>
          <ac:spMkLst>
            <pc:docMk/>
            <pc:sldMk cId="2932877298" sldId="1459"/>
            <ac:spMk id="5" creationId="{F0729F40-1B3B-674A-5536-B0331D3C06BE}"/>
          </ac:spMkLst>
        </pc:spChg>
        <pc:spChg chg="mod">
          <ac:chgData name="Karl Michael Höferl" userId="544d2ce1-0a3b-4706-9dfd-c6d69d0e3c8e" providerId="ADAL" clId="{4E9B8E08-FD92-456B-B25D-03E1F18AA594}" dt="2025-04-26T06:22:17.194" v="1269" actId="790"/>
          <ac:spMkLst>
            <pc:docMk/>
            <pc:sldMk cId="2932877298" sldId="1459"/>
            <ac:spMk id="6" creationId="{BD88F18E-E466-7C09-2086-90841DB470C0}"/>
          </ac:spMkLst>
        </pc:spChg>
      </pc:sldChg>
      <pc:sldChg chg="modSp mod">
        <pc:chgData name="Karl Michael Höferl" userId="544d2ce1-0a3b-4706-9dfd-c6d69d0e3c8e" providerId="ADAL" clId="{4E9B8E08-FD92-456B-B25D-03E1F18AA594}" dt="2025-04-26T06:22:17.219" v="1291" actId="790"/>
        <pc:sldMkLst>
          <pc:docMk/>
          <pc:sldMk cId="183467712" sldId="1460"/>
        </pc:sldMkLst>
        <pc:spChg chg="mod">
          <ac:chgData name="Karl Michael Höferl" userId="544d2ce1-0a3b-4706-9dfd-c6d69d0e3c8e" providerId="ADAL" clId="{4E9B8E08-FD92-456B-B25D-03E1F18AA594}" dt="2025-04-26T06:22:17.213" v="1287" actId="790"/>
          <ac:spMkLst>
            <pc:docMk/>
            <pc:sldMk cId="183467712" sldId="1460"/>
            <ac:spMk id="2" creationId="{B3399ADC-1208-1027-4B38-3EB81B72F4B3}"/>
          </ac:spMkLst>
        </pc:spChg>
        <pc:spChg chg="mod">
          <ac:chgData name="Karl Michael Höferl" userId="544d2ce1-0a3b-4706-9dfd-c6d69d0e3c8e" providerId="ADAL" clId="{4E9B8E08-FD92-456B-B25D-03E1F18AA594}" dt="2025-04-26T06:22:17.214" v="1288" actId="790"/>
          <ac:spMkLst>
            <pc:docMk/>
            <pc:sldMk cId="183467712" sldId="1460"/>
            <ac:spMk id="3" creationId="{BB2B3EB6-3408-C801-79DA-0094A11A431B}"/>
          </ac:spMkLst>
        </pc:spChg>
        <pc:spChg chg="mod">
          <ac:chgData name="Karl Michael Höferl" userId="544d2ce1-0a3b-4706-9dfd-c6d69d0e3c8e" providerId="ADAL" clId="{4E9B8E08-FD92-456B-B25D-03E1F18AA594}" dt="2025-04-26T06:22:17.216" v="1289" actId="790"/>
          <ac:spMkLst>
            <pc:docMk/>
            <pc:sldMk cId="183467712" sldId="1460"/>
            <ac:spMk id="4" creationId="{9D35AD6D-9BEB-D10D-16F7-92E896F7D7E1}"/>
          </ac:spMkLst>
        </pc:spChg>
        <pc:spChg chg="mod">
          <ac:chgData name="Karl Michael Höferl" userId="544d2ce1-0a3b-4706-9dfd-c6d69d0e3c8e" providerId="ADAL" clId="{4E9B8E08-FD92-456B-B25D-03E1F18AA594}" dt="2025-04-26T06:22:17.217" v="1290" actId="790"/>
          <ac:spMkLst>
            <pc:docMk/>
            <pc:sldMk cId="183467712" sldId="1460"/>
            <ac:spMk id="5" creationId="{42722D0F-54BB-0B6E-CDFC-A7000A31AC88}"/>
          </ac:spMkLst>
        </pc:spChg>
        <pc:spChg chg="mod">
          <ac:chgData name="Karl Michael Höferl" userId="544d2ce1-0a3b-4706-9dfd-c6d69d0e3c8e" providerId="ADAL" clId="{4E9B8E08-FD92-456B-B25D-03E1F18AA594}" dt="2025-04-26T06:22:17.219" v="1291" actId="790"/>
          <ac:spMkLst>
            <pc:docMk/>
            <pc:sldMk cId="183467712" sldId="1460"/>
            <ac:spMk id="6" creationId="{BDE619ED-EBBF-28FB-8432-26565897DD79}"/>
          </ac:spMkLst>
        </pc:spChg>
      </pc:sldChg>
      <pc:sldChg chg="modSp mod">
        <pc:chgData name="Karl Michael Höferl" userId="544d2ce1-0a3b-4706-9dfd-c6d69d0e3c8e" providerId="ADAL" clId="{4E9B8E08-FD92-456B-B25D-03E1F18AA594}" dt="2025-04-26T06:22:17.225" v="1296" actId="790"/>
        <pc:sldMkLst>
          <pc:docMk/>
          <pc:sldMk cId="2782064373" sldId="1461"/>
        </pc:sldMkLst>
        <pc:spChg chg="mod">
          <ac:chgData name="Karl Michael Höferl" userId="544d2ce1-0a3b-4706-9dfd-c6d69d0e3c8e" providerId="ADAL" clId="{4E9B8E08-FD92-456B-B25D-03E1F18AA594}" dt="2025-04-26T06:22:17.220" v="1292" actId="790"/>
          <ac:spMkLst>
            <pc:docMk/>
            <pc:sldMk cId="2782064373" sldId="1461"/>
            <ac:spMk id="2" creationId="{452DC3EF-1C28-E9F2-66E8-27F5FDC6245E}"/>
          </ac:spMkLst>
        </pc:spChg>
        <pc:spChg chg="mod">
          <ac:chgData name="Karl Michael Höferl" userId="544d2ce1-0a3b-4706-9dfd-c6d69d0e3c8e" providerId="ADAL" clId="{4E9B8E08-FD92-456B-B25D-03E1F18AA594}" dt="2025-04-26T06:22:17.221" v="1293" actId="790"/>
          <ac:spMkLst>
            <pc:docMk/>
            <pc:sldMk cId="2782064373" sldId="1461"/>
            <ac:spMk id="3" creationId="{C94E0AED-BA1D-D4AF-A3C6-126CCCAAEA2A}"/>
          </ac:spMkLst>
        </pc:spChg>
        <pc:spChg chg="mod">
          <ac:chgData name="Karl Michael Höferl" userId="544d2ce1-0a3b-4706-9dfd-c6d69d0e3c8e" providerId="ADAL" clId="{4E9B8E08-FD92-456B-B25D-03E1F18AA594}" dt="2025-04-26T06:22:17.223" v="1294" actId="790"/>
          <ac:spMkLst>
            <pc:docMk/>
            <pc:sldMk cId="2782064373" sldId="1461"/>
            <ac:spMk id="4" creationId="{3A9D516A-95F7-D49A-466C-EFC002CB4CFC}"/>
          </ac:spMkLst>
        </pc:spChg>
        <pc:spChg chg="mod">
          <ac:chgData name="Karl Michael Höferl" userId="544d2ce1-0a3b-4706-9dfd-c6d69d0e3c8e" providerId="ADAL" clId="{4E9B8E08-FD92-456B-B25D-03E1F18AA594}" dt="2025-04-26T06:22:17.224" v="1295" actId="790"/>
          <ac:spMkLst>
            <pc:docMk/>
            <pc:sldMk cId="2782064373" sldId="1461"/>
            <ac:spMk id="5" creationId="{9A28FA8D-EE16-FD7B-3E39-CAFC878D05C7}"/>
          </ac:spMkLst>
        </pc:spChg>
        <pc:spChg chg="mod">
          <ac:chgData name="Karl Michael Höferl" userId="544d2ce1-0a3b-4706-9dfd-c6d69d0e3c8e" providerId="ADAL" clId="{4E9B8E08-FD92-456B-B25D-03E1F18AA594}" dt="2025-04-26T06:22:17.225" v="1296" actId="790"/>
          <ac:spMkLst>
            <pc:docMk/>
            <pc:sldMk cId="2782064373" sldId="1461"/>
            <ac:spMk id="6" creationId="{74386350-06AC-0157-F135-27CE24C1A545}"/>
          </ac:spMkLst>
        </pc:spChg>
      </pc:sldChg>
      <pc:sldChg chg="modSp mod">
        <pc:chgData name="Karl Michael Höferl" userId="544d2ce1-0a3b-4706-9dfd-c6d69d0e3c8e" providerId="ADAL" clId="{4E9B8E08-FD92-456B-B25D-03E1F18AA594}" dt="2025-04-26T06:22:17.239" v="1305" actId="790"/>
        <pc:sldMkLst>
          <pc:docMk/>
          <pc:sldMk cId="3393020542" sldId="1462"/>
        </pc:sldMkLst>
        <pc:spChg chg="mod">
          <ac:chgData name="Karl Michael Höferl" userId="544d2ce1-0a3b-4706-9dfd-c6d69d0e3c8e" providerId="ADAL" clId="{4E9B8E08-FD92-456B-B25D-03E1F18AA594}" dt="2025-04-26T06:22:17.231" v="1301" actId="790"/>
          <ac:spMkLst>
            <pc:docMk/>
            <pc:sldMk cId="3393020542" sldId="1462"/>
            <ac:spMk id="2" creationId="{17CAF6AD-78C1-5C24-3930-BA8B04108162}"/>
          </ac:spMkLst>
        </pc:spChg>
        <pc:spChg chg="mod">
          <ac:chgData name="Karl Michael Höferl" userId="544d2ce1-0a3b-4706-9dfd-c6d69d0e3c8e" providerId="ADAL" clId="{4E9B8E08-FD92-456B-B25D-03E1F18AA594}" dt="2025-04-26T06:22:17.231" v="1302" actId="790"/>
          <ac:spMkLst>
            <pc:docMk/>
            <pc:sldMk cId="3393020542" sldId="1462"/>
            <ac:spMk id="3" creationId="{C26720AD-B575-DC65-04D2-BEA22F788D23}"/>
          </ac:spMkLst>
        </pc:spChg>
        <pc:spChg chg="mod">
          <ac:chgData name="Karl Michael Höferl" userId="544d2ce1-0a3b-4706-9dfd-c6d69d0e3c8e" providerId="ADAL" clId="{4E9B8E08-FD92-456B-B25D-03E1F18AA594}" dt="2025-04-26T06:22:17.237" v="1303" actId="790"/>
          <ac:spMkLst>
            <pc:docMk/>
            <pc:sldMk cId="3393020542" sldId="1462"/>
            <ac:spMk id="4" creationId="{BC89E474-7481-2473-88B4-CD4F1B9AC0C4}"/>
          </ac:spMkLst>
        </pc:spChg>
        <pc:spChg chg="mod">
          <ac:chgData name="Karl Michael Höferl" userId="544d2ce1-0a3b-4706-9dfd-c6d69d0e3c8e" providerId="ADAL" clId="{4E9B8E08-FD92-456B-B25D-03E1F18AA594}" dt="2025-04-26T06:22:17.238" v="1304" actId="790"/>
          <ac:spMkLst>
            <pc:docMk/>
            <pc:sldMk cId="3393020542" sldId="1462"/>
            <ac:spMk id="5" creationId="{7F04D9FD-4007-FD91-10B9-2496EB78D508}"/>
          </ac:spMkLst>
        </pc:spChg>
        <pc:spChg chg="mod">
          <ac:chgData name="Karl Michael Höferl" userId="544d2ce1-0a3b-4706-9dfd-c6d69d0e3c8e" providerId="ADAL" clId="{4E9B8E08-FD92-456B-B25D-03E1F18AA594}" dt="2025-04-26T06:22:17.239" v="1305" actId="790"/>
          <ac:spMkLst>
            <pc:docMk/>
            <pc:sldMk cId="3393020542" sldId="1462"/>
            <ac:spMk id="6" creationId="{86CBBD6D-64B7-CC04-3BFE-A8C224841423}"/>
          </ac:spMkLst>
        </pc:spChg>
      </pc:sldChg>
      <pc:sldChg chg="modSp mod">
        <pc:chgData name="Karl Michael Höferl" userId="544d2ce1-0a3b-4706-9dfd-c6d69d0e3c8e" providerId="ADAL" clId="{4E9B8E08-FD92-456B-B25D-03E1F18AA594}" dt="2025-04-26T06:25:56.296" v="1504" actId="1076"/>
        <pc:sldMkLst>
          <pc:docMk/>
          <pc:sldMk cId="4045041190" sldId="1463"/>
        </pc:sldMkLst>
        <pc:spChg chg="mod">
          <ac:chgData name="Karl Michael Höferl" userId="544d2ce1-0a3b-4706-9dfd-c6d69d0e3c8e" providerId="ADAL" clId="{4E9B8E08-FD92-456B-B25D-03E1F18AA594}" dt="2025-04-26T06:22:17.227" v="1297" actId="790"/>
          <ac:spMkLst>
            <pc:docMk/>
            <pc:sldMk cId="4045041190" sldId="1463"/>
            <ac:spMk id="2" creationId="{825CD053-38E8-33CD-CFD2-16B84D3E26DD}"/>
          </ac:spMkLst>
        </pc:spChg>
        <pc:spChg chg="mod">
          <ac:chgData name="Karl Michael Höferl" userId="544d2ce1-0a3b-4706-9dfd-c6d69d0e3c8e" providerId="ADAL" clId="{4E9B8E08-FD92-456B-B25D-03E1F18AA594}" dt="2025-04-26T06:22:17.228" v="1298" actId="790"/>
          <ac:spMkLst>
            <pc:docMk/>
            <pc:sldMk cId="4045041190" sldId="1463"/>
            <ac:spMk id="3" creationId="{B08E78DE-861C-15A6-AA5F-922D9327E6C8}"/>
          </ac:spMkLst>
        </pc:spChg>
        <pc:spChg chg="mod">
          <ac:chgData name="Karl Michael Höferl" userId="544d2ce1-0a3b-4706-9dfd-c6d69d0e3c8e" providerId="ADAL" clId="{4E9B8E08-FD92-456B-B25D-03E1F18AA594}" dt="2025-04-26T06:22:17.228" v="1299" actId="790"/>
          <ac:spMkLst>
            <pc:docMk/>
            <pc:sldMk cId="4045041190" sldId="1463"/>
            <ac:spMk id="5" creationId="{5701242C-09C4-310D-015D-9E654804F0A6}"/>
          </ac:spMkLst>
        </pc:spChg>
        <pc:spChg chg="mod">
          <ac:chgData name="Karl Michael Höferl" userId="544d2ce1-0a3b-4706-9dfd-c6d69d0e3c8e" providerId="ADAL" clId="{4E9B8E08-FD92-456B-B25D-03E1F18AA594}" dt="2025-04-26T06:22:17.230" v="1300" actId="790"/>
          <ac:spMkLst>
            <pc:docMk/>
            <pc:sldMk cId="4045041190" sldId="1463"/>
            <ac:spMk id="6" creationId="{012689BF-D301-CBB7-F5B0-57B8D40DD6D7}"/>
          </ac:spMkLst>
        </pc:spChg>
        <pc:picChg chg="mod">
          <ac:chgData name="Karl Michael Höferl" userId="544d2ce1-0a3b-4706-9dfd-c6d69d0e3c8e" providerId="ADAL" clId="{4E9B8E08-FD92-456B-B25D-03E1F18AA594}" dt="2025-04-26T06:25:56.296" v="1504" actId="1076"/>
          <ac:picMkLst>
            <pc:docMk/>
            <pc:sldMk cId="4045041190" sldId="1463"/>
            <ac:picMk id="10" creationId="{0810B46D-D56F-0160-6BB4-F8D3DD94CAFD}"/>
          </ac:picMkLst>
        </pc:picChg>
      </pc:sldChg>
      <pc:sldChg chg="modSp mod">
        <pc:chgData name="Karl Michael Höferl" userId="544d2ce1-0a3b-4706-9dfd-c6d69d0e3c8e" providerId="ADAL" clId="{4E9B8E08-FD92-456B-B25D-03E1F18AA594}" dt="2025-04-26T06:22:17.254" v="1318" actId="790"/>
        <pc:sldMkLst>
          <pc:docMk/>
          <pc:sldMk cId="202522874" sldId="1464"/>
        </pc:sldMkLst>
        <pc:spChg chg="mod">
          <ac:chgData name="Karl Michael Höferl" userId="544d2ce1-0a3b-4706-9dfd-c6d69d0e3c8e" providerId="ADAL" clId="{4E9B8E08-FD92-456B-B25D-03E1F18AA594}" dt="2025-04-26T06:22:17.251" v="1315" actId="790"/>
          <ac:spMkLst>
            <pc:docMk/>
            <pc:sldMk cId="202522874" sldId="1464"/>
            <ac:spMk id="2" creationId="{43AD820F-4CEC-9896-757C-BDFC0B596AC7}"/>
          </ac:spMkLst>
        </pc:spChg>
        <pc:spChg chg="mod">
          <ac:chgData name="Karl Michael Höferl" userId="544d2ce1-0a3b-4706-9dfd-c6d69d0e3c8e" providerId="ADAL" clId="{4E9B8E08-FD92-456B-B25D-03E1F18AA594}" dt="2025-04-26T06:22:17.251" v="1316" actId="790"/>
          <ac:spMkLst>
            <pc:docMk/>
            <pc:sldMk cId="202522874" sldId="1464"/>
            <ac:spMk id="3" creationId="{6F7190A7-734F-B2C1-614F-90A57BAAA9A3}"/>
          </ac:spMkLst>
        </pc:spChg>
        <pc:spChg chg="mod">
          <ac:chgData name="Karl Michael Höferl" userId="544d2ce1-0a3b-4706-9dfd-c6d69d0e3c8e" providerId="ADAL" clId="{4E9B8E08-FD92-456B-B25D-03E1F18AA594}" dt="2025-04-26T06:22:17.252" v="1317" actId="790"/>
          <ac:spMkLst>
            <pc:docMk/>
            <pc:sldMk cId="202522874" sldId="1464"/>
            <ac:spMk id="5" creationId="{9A883BD3-C0BD-5F52-C340-5F889947EE9B}"/>
          </ac:spMkLst>
        </pc:spChg>
        <pc:spChg chg="mod">
          <ac:chgData name="Karl Michael Höferl" userId="544d2ce1-0a3b-4706-9dfd-c6d69d0e3c8e" providerId="ADAL" clId="{4E9B8E08-FD92-456B-B25D-03E1F18AA594}" dt="2025-04-26T06:22:17.254" v="1318" actId="790"/>
          <ac:spMkLst>
            <pc:docMk/>
            <pc:sldMk cId="202522874" sldId="1464"/>
            <ac:spMk id="6" creationId="{8D5281DF-73DF-4614-FE15-AFBA65930009}"/>
          </ac:spMkLst>
        </pc:spChg>
      </pc:sldChg>
      <pc:sldChg chg="modSp mod">
        <pc:chgData name="Karl Michael Höferl" userId="544d2ce1-0a3b-4706-9dfd-c6d69d0e3c8e" providerId="ADAL" clId="{4E9B8E08-FD92-456B-B25D-03E1F18AA594}" dt="2025-04-26T06:25:30.161" v="1501" actId="207"/>
        <pc:sldMkLst>
          <pc:docMk/>
          <pc:sldMk cId="2853301099" sldId="1465"/>
        </pc:sldMkLst>
        <pc:spChg chg="mod">
          <ac:chgData name="Karl Michael Höferl" userId="544d2ce1-0a3b-4706-9dfd-c6d69d0e3c8e" providerId="ADAL" clId="{4E9B8E08-FD92-456B-B25D-03E1F18AA594}" dt="2025-04-26T06:22:17.255" v="1319" actId="790"/>
          <ac:spMkLst>
            <pc:docMk/>
            <pc:sldMk cId="2853301099" sldId="1465"/>
            <ac:spMk id="2" creationId="{0AE520EA-2B3C-91B2-F1E7-29C9955D7D56}"/>
          </ac:spMkLst>
        </pc:spChg>
        <pc:spChg chg="mod">
          <ac:chgData name="Karl Michael Höferl" userId="544d2ce1-0a3b-4706-9dfd-c6d69d0e3c8e" providerId="ADAL" clId="{4E9B8E08-FD92-456B-B25D-03E1F18AA594}" dt="2025-04-26T06:22:17.256" v="1320" actId="790"/>
          <ac:spMkLst>
            <pc:docMk/>
            <pc:sldMk cId="2853301099" sldId="1465"/>
            <ac:spMk id="3" creationId="{C01EAEBC-A582-2DF1-979E-E201987A19AD}"/>
          </ac:spMkLst>
        </pc:spChg>
        <pc:spChg chg="mod">
          <ac:chgData name="Karl Michael Höferl" userId="544d2ce1-0a3b-4706-9dfd-c6d69d0e3c8e" providerId="ADAL" clId="{4E9B8E08-FD92-456B-B25D-03E1F18AA594}" dt="2025-04-26T06:25:30.161" v="1501" actId="207"/>
          <ac:spMkLst>
            <pc:docMk/>
            <pc:sldMk cId="2853301099" sldId="1465"/>
            <ac:spMk id="4" creationId="{22707A62-27EE-5C87-7ED6-305B91EC9086}"/>
          </ac:spMkLst>
        </pc:spChg>
        <pc:spChg chg="mod">
          <ac:chgData name="Karl Michael Höferl" userId="544d2ce1-0a3b-4706-9dfd-c6d69d0e3c8e" providerId="ADAL" clId="{4E9B8E08-FD92-456B-B25D-03E1F18AA594}" dt="2025-04-26T06:22:17.260" v="1322" actId="790"/>
          <ac:spMkLst>
            <pc:docMk/>
            <pc:sldMk cId="2853301099" sldId="1465"/>
            <ac:spMk id="5" creationId="{F3B444A9-1972-81FB-D640-6FA341767335}"/>
          </ac:spMkLst>
        </pc:spChg>
        <pc:spChg chg="mod">
          <ac:chgData name="Karl Michael Höferl" userId="544d2ce1-0a3b-4706-9dfd-c6d69d0e3c8e" providerId="ADAL" clId="{4E9B8E08-FD92-456B-B25D-03E1F18AA594}" dt="2025-04-26T06:22:17.261" v="1323" actId="790"/>
          <ac:spMkLst>
            <pc:docMk/>
            <pc:sldMk cId="2853301099" sldId="1465"/>
            <ac:spMk id="6" creationId="{7C636B73-B9FC-610F-5B98-BCD6BAEE51EB}"/>
          </ac:spMkLst>
        </pc:spChg>
      </pc:sldChg>
      <pc:sldChg chg="modSp mod">
        <pc:chgData name="Karl Michael Höferl" userId="544d2ce1-0a3b-4706-9dfd-c6d69d0e3c8e" providerId="ADAL" clId="{4E9B8E08-FD92-456B-B25D-03E1F18AA594}" dt="2025-04-26T06:25:36.196" v="1502"/>
        <pc:sldMkLst>
          <pc:docMk/>
          <pc:sldMk cId="1914265845" sldId="1466"/>
        </pc:sldMkLst>
        <pc:spChg chg="mod">
          <ac:chgData name="Karl Michael Höferl" userId="544d2ce1-0a3b-4706-9dfd-c6d69d0e3c8e" providerId="ADAL" clId="{4E9B8E08-FD92-456B-B25D-03E1F18AA594}" dt="2025-04-26T06:22:17.262" v="1324" actId="790"/>
          <ac:spMkLst>
            <pc:docMk/>
            <pc:sldMk cId="1914265845" sldId="1466"/>
            <ac:spMk id="2" creationId="{B8529D7D-38DA-0F94-21AF-128E1B15BF25}"/>
          </ac:spMkLst>
        </pc:spChg>
        <pc:spChg chg="mod">
          <ac:chgData name="Karl Michael Höferl" userId="544d2ce1-0a3b-4706-9dfd-c6d69d0e3c8e" providerId="ADAL" clId="{4E9B8E08-FD92-456B-B25D-03E1F18AA594}" dt="2025-04-26T06:22:17.263" v="1325" actId="790"/>
          <ac:spMkLst>
            <pc:docMk/>
            <pc:sldMk cId="1914265845" sldId="1466"/>
            <ac:spMk id="3" creationId="{5F390CDD-D284-B5EB-B3FB-C927C0B0662D}"/>
          </ac:spMkLst>
        </pc:spChg>
        <pc:spChg chg="mod">
          <ac:chgData name="Karl Michael Höferl" userId="544d2ce1-0a3b-4706-9dfd-c6d69d0e3c8e" providerId="ADAL" clId="{4E9B8E08-FD92-456B-B25D-03E1F18AA594}" dt="2025-04-26T06:25:36.196" v="1502"/>
          <ac:spMkLst>
            <pc:docMk/>
            <pc:sldMk cId="1914265845" sldId="1466"/>
            <ac:spMk id="4" creationId="{7B10508E-FFD9-A7EF-2DB5-4D5FF2D1E550}"/>
          </ac:spMkLst>
        </pc:spChg>
        <pc:spChg chg="mod">
          <ac:chgData name="Karl Michael Höferl" userId="544d2ce1-0a3b-4706-9dfd-c6d69d0e3c8e" providerId="ADAL" clId="{4E9B8E08-FD92-456B-B25D-03E1F18AA594}" dt="2025-04-26T06:22:17.266" v="1327" actId="790"/>
          <ac:spMkLst>
            <pc:docMk/>
            <pc:sldMk cId="1914265845" sldId="1466"/>
            <ac:spMk id="5" creationId="{D1AD8162-3B3F-6929-AD46-9B4FA8293869}"/>
          </ac:spMkLst>
        </pc:spChg>
        <pc:spChg chg="mod">
          <ac:chgData name="Karl Michael Höferl" userId="544d2ce1-0a3b-4706-9dfd-c6d69d0e3c8e" providerId="ADAL" clId="{4E9B8E08-FD92-456B-B25D-03E1F18AA594}" dt="2025-04-26T06:22:17.267" v="1328" actId="790"/>
          <ac:spMkLst>
            <pc:docMk/>
            <pc:sldMk cId="1914265845" sldId="1466"/>
            <ac:spMk id="6" creationId="{3EFD51E9-E83D-6AA3-0156-F5B6AAC8498E}"/>
          </ac:spMkLst>
        </pc:spChg>
        <pc:picChg chg="mod">
          <ac:chgData name="Karl Michael Höferl" userId="544d2ce1-0a3b-4706-9dfd-c6d69d0e3c8e" providerId="ADAL" clId="{4E9B8E08-FD92-456B-B25D-03E1F18AA594}" dt="2025-04-26T06:16:48.989" v="841" actId="1076"/>
          <ac:picMkLst>
            <pc:docMk/>
            <pc:sldMk cId="1914265845" sldId="1466"/>
            <ac:picMk id="9" creationId="{D47CF353-D38B-8F40-0868-FE1217C603F4}"/>
          </ac:picMkLst>
        </pc:picChg>
      </pc:sldChg>
      <pc:sldChg chg="modSp mod">
        <pc:chgData name="Karl Michael Höferl" userId="544d2ce1-0a3b-4706-9dfd-c6d69d0e3c8e" providerId="ADAL" clId="{4E9B8E08-FD92-456B-B25D-03E1F18AA594}" dt="2025-04-26T06:25:39.190" v="1503"/>
        <pc:sldMkLst>
          <pc:docMk/>
          <pc:sldMk cId="2008847537" sldId="1467"/>
        </pc:sldMkLst>
        <pc:spChg chg="mod">
          <ac:chgData name="Karl Michael Höferl" userId="544d2ce1-0a3b-4706-9dfd-c6d69d0e3c8e" providerId="ADAL" clId="{4E9B8E08-FD92-456B-B25D-03E1F18AA594}" dt="2025-04-26T06:22:17.268" v="1329" actId="790"/>
          <ac:spMkLst>
            <pc:docMk/>
            <pc:sldMk cId="2008847537" sldId="1467"/>
            <ac:spMk id="2" creationId="{9AC3C73D-3808-B104-47EC-707FD42794D6}"/>
          </ac:spMkLst>
        </pc:spChg>
        <pc:spChg chg="mod">
          <ac:chgData name="Karl Michael Höferl" userId="544d2ce1-0a3b-4706-9dfd-c6d69d0e3c8e" providerId="ADAL" clId="{4E9B8E08-FD92-456B-B25D-03E1F18AA594}" dt="2025-04-26T06:22:17.269" v="1330" actId="790"/>
          <ac:spMkLst>
            <pc:docMk/>
            <pc:sldMk cId="2008847537" sldId="1467"/>
            <ac:spMk id="3" creationId="{C117D400-A9A3-4379-8AED-E1D0DA7B0B20}"/>
          </ac:spMkLst>
        </pc:spChg>
        <pc:spChg chg="mod">
          <ac:chgData name="Karl Michael Höferl" userId="544d2ce1-0a3b-4706-9dfd-c6d69d0e3c8e" providerId="ADAL" clId="{4E9B8E08-FD92-456B-B25D-03E1F18AA594}" dt="2025-04-26T06:25:39.190" v="1503"/>
          <ac:spMkLst>
            <pc:docMk/>
            <pc:sldMk cId="2008847537" sldId="1467"/>
            <ac:spMk id="4" creationId="{166D51E3-0B4D-6218-4986-9D84B9A37F30}"/>
          </ac:spMkLst>
        </pc:spChg>
        <pc:spChg chg="mod">
          <ac:chgData name="Karl Michael Höferl" userId="544d2ce1-0a3b-4706-9dfd-c6d69d0e3c8e" providerId="ADAL" clId="{4E9B8E08-FD92-456B-B25D-03E1F18AA594}" dt="2025-04-26T06:22:17.272" v="1332" actId="790"/>
          <ac:spMkLst>
            <pc:docMk/>
            <pc:sldMk cId="2008847537" sldId="1467"/>
            <ac:spMk id="5" creationId="{8F13A130-C84B-07EA-E5DF-B14F8D585F4C}"/>
          </ac:spMkLst>
        </pc:spChg>
        <pc:spChg chg="mod">
          <ac:chgData name="Karl Michael Höferl" userId="544d2ce1-0a3b-4706-9dfd-c6d69d0e3c8e" providerId="ADAL" clId="{4E9B8E08-FD92-456B-B25D-03E1F18AA594}" dt="2025-04-26T06:22:17.273" v="1333" actId="790"/>
          <ac:spMkLst>
            <pc:docMk/>
            <pc:sldMk cId="2008847537" sldId="1467"/>
            <ac:spMk id="6" creationId="{0BB3E328-CE9E-76C3-6567-7EDD35B1F97A}"/>
          </ac:spMkLst>
        </pc:spChg>
      </pc:sldChg>
      <pc:sldChg chg="addSp modSp mod">
        <pc:chgData name="Karl Michael Höferl" userId="544d2ce1-0a3b-4706-9dfd-c6d69d0e3c8e" providerId="ADAL" clId="{4E9B8E08-FD92-456B-B25D-03E1F18AA594}" dt="2025-04-26T06:22:58.664" v="1425" actId="1036"/>
        <pc:sldMkLst>
          <pc:docMk/>
          <pc:sldMk cId="626587279" sldId="1468"/>
        </pc:sldMkLst>
        <pc:spChg chg="mod">
          <ac:chgData name="Karl Michael Höferl" userId="544d2ce1-0a3b-4706-9dfd-c6d69d0e3c8e" providerId="ADAL" clId="{4E9B8E08-FD92-456B-B25D-03E1F18AA594}" dt="2025-04-26T06:22:17.274" v="1334" actId="790"/>
          <ac:spMkLst>
            <pc:docMk/>
            <pc:sldMk cId="626587279" sldId="1468"/>
            <ac:spMk id="2" creationId="{EFC911EB-83B9-60A6-EB19-6E99114B504B}"/>
          </ac:spMkLst>
        </pc:spChg>
        <pc:spChg chg="mod">
          <ac:chgData name="Karl Michael Höferl" userId="544d2ce1-0a3b-4706-9dfd-c6d69d0e3c8e" providerId="ADAL" clId="{4E9B8E08-FD92-456B-B25D-03E1F18AA594}" dt="2025-04-26T06:22:17.276" v="1335" actId="790"/>
          <ac:spMkLst>
            <pc:docMk/>
            <pc:sldMk cId="626587279" sldId="1468"/>
            <ac:spMk id="3" creationId="{5A8228C9-0068-74CB-05EB-01559245769D}"/>
          </ac:spMkLst>
        </pc:spChg>
        <pc:spChg chg="add mod">
          <ac:chgData name="Karl Michael Höferl" userId="544d2ce1-0a3b-4706-9dfd-c6d69d0e3c8e" providerId="ADAL" clId="{4E9B8E08-FD92-456B-B25D-03E1F18AA594}" dt="2025-04-26T06:22:58.664" v="1425" actId="1036"/>
          <ac:spMkLst>
            <pc:docMk/>
            <pc:sldMk cId="626587279" sldId="1468"/>
            <ac:spMk id="4" creationId="{E138EA71-0E32-80ED-29C5-9947CFEEA79A}"/>
          </ac:spMkLst>
        </pc:spChg>
        <pc:spChg chg="mod">
          <ac:chgData name="Karl Michael Höferl" userId="544d2ce1-0a3b-4706-9dfd-c6d69d0e3c8e" providerId="ADAL" clId="{4E9B8E08-FD92-456B-B25D-03E1F18AA594}" dt="2025-04-26T06:22:17.277" v="1336" actId="790"/>
          <ac:spMkLst>
            <pc:docMk/>
            <pc:sldMk cId="626587279" sldId="1468"/>
            <ac:spMk id="5" creationId="{82495981-1C9A-B198-7EC4-BE9CAF5AC14C}"/>
          </ac:spMkLst>
        </pc:spChg>
        <pc:spChg chg="mod">
          <ac:chgData name="Karl Michael Höferl" userId="544d2ce1-0a3b-4706-9dfd-c6d69d0e3c8e" providerId="ADAL" clId="{4E9B8E08-FD92-456B-B25D-03E1F18AA594}" dt="2025-04-26T06:22:17.278" v="1337" actId="790"/>
          <ac:spMkLst>
            <pc:docMk/>
            <pc:sldMk cId="626587279" sldId="1468"/>
            <ac:spMk id="6" creationId="{0BE60CE7-9052-325C-6B16-813491AB96D9}"/>
          </ac:spMkLst>
        </pc:spChg>
        <pc:spChg chg="mod">
          <ac:chgData name="Karl Michael Höferl" userId="544d2ce1-0a3b-4706-9dfd-c6d69d0e3c8e" providerId="ADAL" clId="{4E9B8E08-FD92-456B-B25D-03E1F18AA594}" dt="2025-04-26T06:22:17.281" v="1338" actId="790"/>
          <ac:spMkLst>
            <pc:docMk/>
            <pc:sldMk cId="626587279" sldId="1468"/>
            <ac:spMk id="7" creationId="{898AD4F3-4917-FD1F-10A1-99B8115C45C6}"/>
          </ac:spMkLst>
        </pc:spChg>
      </pc:sldChg>
      <pc:sldChg chg="addSp modSp mod">
        <pc:chgData name="Karl Michael Höferl" userId="544d2ce1-0a3b-4706-9dfd-c6d69d0e3c8e" providerId="ADAL" clId="{4E9B8E08-FD92-456B-B25D-03E1F18AA594}" dt="2025-04-26T06:22:49.382" v="1399" actId="1036"/>
        <pc:sldMkLst>
          <pc:docMk/>
          <pc:sldMk cId="864358583" sldId="1469"/>
        </pc:sldMkLst>
        <pc:spChg chg="mod">
          <ac:chgData name="Karl Michael Höferl" userId="544d2ce1-0a3b-4706-9dfd-c6d69d0e3c8e" providerId="ADAL" clId="{4E9B8E08-FD92-456B-B25D-03E1F18AA594}" dt="2025-04-26T06:22:17.282" v="1339" actId="790"/>
          <ac:spMkLst>
            <pc:docMk/>
            <pc:sldMk cId="864358583" sldId="1469"/>
            <ac:spMk id="2" creationId="{51480DF5-D0E5-2CB2-0FDC-D00F99775644}"/>
          </ac:spMkLst>
        </pc:spChg>
        <pc:spChg chg="mod">
          <ac:chgData name="Karl Michael Höferl" userId="544d2ce1-0a3b-4706-9dfd-c6d69d0e3c8e" providerId="ADAL" clId="{4E9B8E08-FD92-456B-B25D-03E1F18AA594}" dt="2025-04-26T06:22:17.283" v="1340" actId="790"/>
          <ac:spMkLst>
            <pc:docMk/>
            <pc:sldMk cId="864358583" sldId="1469"/>
            <ac:spMk id="3" creationId="{F35B9D46-E07B-4BD9-DAFD-24F66575E6BF}"/>
          </ac:spMkLst>
        </pc:spChg>
        <pc:spChg chg="add mod">
          <ac:chgData name="Karl Michael Höferl" userId="544d2ce1-0a3b-4706-9dfd-c6d69d0e3c8e" providerId="ADAL" clId="{4E9B8E08-FD92-456B-B25D-03E1F18AA594}" dt="2025-04-26T06:22:49.382" v="1399" actId="1036"/>
          <ac:spMkLst>
            <pc:docMk/>
            <pc:sldMk cId="864358583" sldId="1469"/>
            <ac:spMk id="4" creationId="{DE997120-ACBD-8A61-7481-24D6E64D4022}"/>
          </ac:spMkLst>
        </pc:spChg>
        <pc:spChg chg="mod">
          <ac:chgData name="Karl Michael Höferl" userId="544d2ce1-0a3b-4706-9dfd-c6d69d0e3c8e" providerId="ADAL" clId="{4E9B8E08-FD92-456B-B25D-03E1F18AA594}" dt="2025-04-26T06:22:17.284" v="1341" actId="790"/>
          <ac:spMkLst>
            <pc:docMk/>
            <pc:sldMk cId="864358583" sldId="1469"/>
            <ac:spMk id="5" creationId="{7F3DF4BB-8794-1FE5-C8E6-711EF832CAE8}"/>
          </ac:spMkLst>
        </pc:spChg>
        <pc:spChg chg="mod">
          <ac:chgData name="Karl Michael Höferl" userId="544d2ce1-0a3b-4706-9dfd-c6d69d0e3c8e" providerId="ADAL" clId="{4E9B8E08-FD92-456B-B25D-03E1F18AA594}" dt="2025-04-26T06:22:17.286" v="1342" actId="790"/>
          <ac:spMkLst>
            <pc:docMk/>
            <pc:sldMk cId="864358583" sldId="1469"/>
            <ac:spMk id="6" creationId="{3E59002C-81A5-7F0B-B325-7D9EC740BC20}"/>
          </ac:spMkLst>
        </pc:spChg>
        <pc:spChg chg="mod">
          <ac:chgData name="Karl Michael Höferl" userId="544d2ce1-0a3b-4706-9dfd-c6d69d0e3c8e" providerId="ADAL" clId="{4E9B8E08-FD92-456B-B25D-03E1F18AA594}" dt="2025-04-26T06:22:17.292" v="1343" actId="790"/>
          <ac:spMkLst>
            <pc:docMk/>
            <pc:sldMk cId="864358583" sldId="1469"/>
            <ac:spMk id="7" creationId="{EFC54DA2-E384-2D28-1BB4-70EEE47C28DB}"/>
          </ac:spMkLst>
        </pc:spChg>
      </pc:sldChg>
      <pc:sldChg chg="modSp mod">
        <pc:chgData name="Karl Michael Höferl" userId="544d2ce1-0a3b-4706-9dfd-c6d69d0e3c8e" providerId="ADAL" clId="{4E9B8E08-FD92-456B-B25D-03E1F18AA594}" dt="2025-04-26T06:24:36.474" v="1498" actId="14100"/>
        <pc:sldMkLst>
          <pc:docMk/>
          <pc:sldMk cId="771649806" sldId="1470"/>
        </pc:sldMkLst>
        <pc:spChg chg="mod">
          <ac:chgData name="Karl Michael Höferl" userId="544d2ce1-0a3b-4706-9dfd-c6d69d0e3c8e" providerId="ADAL" clId="{4E9B8E08-FD92-456B-B25D-03E1F18AA594}" dt="2025-04-26T06:22:17.293" v="1344" actId="790"/>
          <ac:spMkLst>
            <pc:docMk/>
            <pc:sldMk cId="771649806" sldId="1470"/>
            <ac:spMk id="2" creationId="{A66796B2-7C28-9797-C440-FB7A31186AFC}"/>
          </ac:spMkLst>
        </pc:spChg>
        <pc:spChg chg="mod">
          <ac:chgData name="Karl Michael Höferl" userId="544d2ce1-0a3b-4706-9dfd-c6d69d0e3c8e" providerId="ADAL" clId="{4E9B8E08-FD92-456B-B25D-03E1F18AA594}" dt="2025-04-26T06:24:36.474" v="1498" actId="14100"/>
          <ac:spMkLst>
            <pc:docMk/>
            <pc:sldMk cId="771649806" sldId="1470"/>
            <ac:spMk id="3" creationId="{47E1A031-55C4-20A1-0C92-5BFAA9642C40}"/>
          </ac:spMkLst>
        </pc:spChg>
        <pc:spChg chg="mod">
          <ac:chgData name="Karl Michael Höferl" userId="544d2ce1-0a3b-4706-9dfd-c6d69d0e3c8e" providerId="ADAL" clId="{4E9B8E08-FD92-456B-B25D-03E1F18AA594}" dt="2025-04-26T06:22:17.296" v="1346" actId="790"/>
          <ac:spMkLst>
            <pc:docMk/>
            <pc:sldMk cId="771649806" sldId="1470"/>
            <ac:spMk id="4" creationId="{1250BD1C-4BD3-6673-7CEA-9BA559416526}"/>
          </ac:spMkLst>
        </pc:spChg>
        <pc:spChg chg="mod">
          <ac:chgData name="Karl Michael Höferl" userId="544d2ce1-0a3b-4706-9dfd-c6d69d0e3c8e" providerId="ADAL" clId="{4E9B8E08-FD92-456B-B25D-03E1F18AA594}" dt="2025-04-26T06:22:17.297" v="1347" actId="790"/>
          <ac:spMkLst>
            <pc:docMk/>
            <pc:sldMk cId="771649806" sldId="1470"/>
            <ac:spMk id="5" creationId="{4A803272-1495-2AEF-1ACF-D7A02AB65A3C}"/>
          </ac:spMkLst>
        </pc:spChg>
        <pc:spChg chg="mod">
          <ac:chgData name="Karl Michael Höferl" userId="544d2ce1-0a3b-4706-9dfd-c6d69d0e3c8e" providerId="ADAL" clId="{4E9B8E08-FD92-456B-B25D-03E1F18AA594}" dt="2025-04-26T06:22:17.298" v="1348" actId="790"/>
          <ac:spMkLst>
            <pc:docMk/>
            <pc:sldMk cId="771649806" sldId="1470"/>
            <ac:spMk id="6" creationId="{305EAB79-C2D8-C5B4-C8D9-DA8F4DA48167}"/>
          </ac:spMkLst>
        </pc:spChg>
        <pc:picChg chg="mod">
          <ac:chgData name="Karl Michael Höferl" userId="544d2ce1-0a3b-4706-9dfd-c6d69d0e3c8e" providerId="ADAL" clId="{4E9B8E08-FD92-456B-B25D-03E1F18AA594}" dt="2025-04-26T06:24:05.711" v="1456" actId="1076"/>
          <ac:picMkLst>
            <pc:docMk/>
            <pc:sldMk cId="771649806" sldId="1470"/>
            <ac:picMk id="8" creationId="{686302F9-D049-472A-B438-1B25CA3FCB8F}"/>
          </ac:picMkLst>
        </pc:picChg>
        <pc:picChg chg="mod">
          <ac:chgData name="Karl Michael Höferl" userId="544d2ce1-0a3b-4706-9dfd-c6d69d0e3c8e" providerId="ADAL" clId="{4E9B8E08-FD92-456B-B25D-03E1F18AA594}" dt="2025-04-26T06:24:13.471" v="1457" actId="1076"/>
          <ac:picMkLst>
            <pc:docMk/>
            <pc:sldMk cId="771649806" sldId="1470"/>
            <ac:picMk id="10" creationId="{7BD30E49-6569-8A69-C9DE-9C11B17B0F09}"/>
          </ac:picMkLst>
        </pc:picChg>
      </pc:sldChg>
      <pc:sldChg chg="modSp mod">
        <pc:chgData name="Karl Michael Höferl" userId="544d2ce1-0a3b-4706-9dfd-c6d69d0e3c8e" providerId="ADAL" clId="{4E9B8E08-FD92-456B-B25D-03E1F18AA594}" dt="2025-04-26T06:22:17.140" v="1238" actId="790"/>
        <pc:sldMkLst>
          <pc:docMk/>
          <pc:sldMk cId="3516391687" sldId="1471"/>
        </pc:sldMkLst>
        <pc:spChg chg="mod">
          <ac:chgData name="Karl Michael Höferl" userId="544d2ce1-0a3b-4706-9dfd-c6d69d0e3c8e" providerId="ADAL" clId="{4E9B8E08-FD92-456B-B25D-03E1F18AA594}" dt="2025-04-26T06:22:17.134" v="1234" actId="790"/>
          <ac:spMkLst>
            <pc:docMk/>
            <pc:sldMk cId="3516391687" sldId="1471"/>
            <ac:spMk id="2" creationId="{2A1DA9D4-AC4C-54C8-7F00-05066BB9B1EE}"/>
          </ac:spMkLst>
        </pc:spChg>
        <pc:spChg chg="mod">
          <ac:chgData name="Karl Michael Höferl" userId="544d2ce1-0a3b-4706-9dfd-c6d69d0e3c8e" providerId="ADAL" clId="{4E9B8E08-FD92-456B-B25D-03E1F18AA594}" dt="2025-04-26T06:22:17.135" v="1235" actId="790"/>
          <ac:spMkLst>
            <pc:docMk/>
            <pc:sldMk cId="3516391687" sldId="1471"/>
            <ac:spMk id="3" creationId="{68131509-E406-388C-F109-CC29C893BF28}"/>
          </ac:spMkLst>
        </pc:spChg>
        <pc:spChg chg="mod">
          <ac:chgData name="Karl Michael Höferl" userId="544d2ce1-0a3b-4706-9dfd-c6d69d0e3c8e" providerId="ADAL" clId="{4E9B8E08-FD92-456B-B25D-03E1F18AA594}" dt="2025-04-26T06:22:17.138" v="1236" actId="790"/>
          <ac:spMkLst>
            <pc:docMk/>
            <pc:sldMk cId="3516391687" sldId="1471"/>
            <ac:spMk id="4" creationId="{1776480D-E9BA-46EF-6B3C-5057787AF7BB}"/>
          </ac:spMkLst>
        </pc:spChg>
        <pc:spChg chg="mod">
          <ac:chgData name="Karl Michael Höferl" userId="544d2ce1-0a3b-4706-9dfd-c6d69d0e3c8e" providerId="ADAL" clId="{4E9B8E08-FD92-456B-B25D-03E1F18AA594}" dt="2025-04-26T06:22:17.139" v="1237" actId="790"/>
          <ac:spMkLst>
            <pc:docMk/>
            <pc:sldMk cId="3516391687" sldId="1471"/>
            <ac:spMk id="5" creationId="{56DD6897-EA98-F3D7-EA21-E4B397467DBE}"/>
          </ac:spMkLst>
        </pc:spChg>
        <pc:spChg chg="mod">
          <ac:chgData name="Karl Michael Höferl" userId="544d2ce1-0a3b-4706-9dfd-c6d69d0e3c8e" providerId="ADAL" clId="{4E9B8E08-FD92-456B-B25D-03E1F18AA594}" dt="2025-04-26T06:22:17.140" v="1238" actId="790"/>
          <ac:spMkLst>
            <pc:docMk/>
            <pc:sldMk cId="3516391687" sldId="1471"/>
            <ac:spMk id="6" creationId="{48E25A75-D5A0-67E0-162C-72C2C5BE3E71}"/>
          </ac:spMkLst>
        </pc:spChg>
      </pc:sldChg>
      <pc:sldChg chg="delSp modSp add mod">
        <pc:chgData name="Karl Michael Höferl" userId="544d2ce1-0a3b-4706-9dfd-c6d69d0e3c8e" providerId="ADAL" clId="{4E9B8E08-FD92-456B-B25D-03E1F18AA594}" dt="2025-04-26T06:22:17.176" v="1257" actId="790"/>
        <pc:sldMkLst>
          <pc:docMk/>
          <pc:sldMk cId="1722704319" sldId="1472"/>
        </pc:sldMkLst>
        <pc:spChg chg="mod">
          <ac:chgData name="Karl Michael Höferl" userId="544d2ce1-0a3b-4706-9dfd-c6d69d0e3c8e" providerId="ADAL" clId="{4E9B8E08-FD92-456B-B25D-03E1F18AA594}" dt="2025-04-26T06:22:17.167" v="1253" actId="790"/>
          <ac:spMkLst>
            <pc:docMk/>
            <pc:sldMk cId="1722704319" sldId="1472"/>
            <ac:spMk id="2" creationId="{65AC6011-CC25-3B34-8C06-AD0A15F2435B}"/>
          </ac:spMkLst>
        </pc:spChg>
        <pc:spChg chg="mod">
          <ac:chgData name="Karl Michael Höferl" userId="544d2ce1-0a3b-4706-9dfd-c6d69d0e3c8e" providerId="ADAL" clId="{4E9B8E08-FD92-456B-B25D-03E1F18AA594}" dt="2025-04-26T06:22:17.168" v="1254" actId="790"/>
          <ac:spMkLst>
            <pc:docMk/>
            <pc:sldMk cId="1722704319" sldId="1472"/>
            <ac:spMk id="3" creationId="{E987F466-9757-6805-D7B4-EE97DA7E00B8}"/>
          </ac:spMkLst>
        </pc:spChg>
        <pc:spChg chg="mod">
          <ac:chgData name="Karl Michael Höferl" userId="544d2ce1-0a3b-4706-9dfd-c6d69d0e3c8e" providerId="ADAL" clId="{4E9B8E08-FD92-456B-B25D-03E1F18AA594}" dt="2025-04-26T06:22:17.174" v="1255" actId="790"/>
          <ac:spMkLst>
            <pc:docMk/>
            <pc:sldMk cId="1722704319" sldId="1472"/>
            <ac:spMk id="4" creationId="{6666B005-5881-18DA-C337-EA209D865E86}"/>
          </ac:spMkLst>
        </pc:spChg>
        <pc:spChg chg="mod">
          <ac:chgData name="Karl Michael Höferl" userId="544d2ce1-0a3b-4706-9dfd-c6d69d0e3c8e" providerId="ADAL" clId="{4E9B8E08-FD92-456B-B25D-03E1F18AA594}" dt="2025-04-26T06:22:17.175" v="1256" actId="790"/>
          <ac:spMkLst>
            <pc:docMk/>
            <pc:sldMk cId="1722704319" sldId="1472"/>
            <ac:spMk id="5" creationId="{D870D326-0394-C11A-BB2C-E10E39C68748}"/>
          </ac:spMkLst>
        </pc:spChg>
        <pc:spChg chg="mod">
          <ac:chgData name="Karl Michael Höferl" userId="544d2ce1-0a3b-4706-9dfd-c6d69d0e3c8e" providerId="ADAL" clId="{4E9B8E08-FD92-456B-B25D-03E1F18AA594}" dt="2025-04-26T06:22:17.176" v="1257" actId="790"/>
          <ac:spMkLst>
            <pc:docMk/>
            <pc:sldMk cId="1722704319" sldId="1472"/>
            <ac:spMk id="6" creationId="{23432676-8BE5-AF2C-552E-40DAB4D8DF3A}"/>
          </ac:spMkLst>
        </pc:spChg>
        <pc:spChg chg="del">
          <ac:chgData name="Karl Michael Höferl" userId="544d2ce1-0a3b-4706-9dfd-c6d69d0e3c8e" providerId="ADAL" clId="{4E9B8E08-FD92-456B-B25D-03E1F18AA594}" dt="2025-04-25T18:23:58.405" v="180" actId="478"/>
          <ac:spMkLst>
            <pc:docMk/>
            <pc:sldMk cId="1722704319" sldId="1472"/>
            <ac:spMk id="7" creationId="{81707C76-C75C-8606-8F8A-6B503B663F0A}"/>
          </ac:spMkLst>
        </pc:spChg>
        <pc:spChg chg="del">
          <ac:chgData name="Karl Michael Höferl" userId="544d2ce1-0a3b-4706-9dfd-c6d69d0e3c8e" providerId="ADAL" clId="{4E9B8E08-FD92-456B-B25D-03E1F18AA594}" dt="2025-04-25T18:23:58.405" v="180" actId="478"/>
          <ac:spMkLst>
            <pc:docMk/>
            <pc:sldMk cId="1722704319" sldId="1472"/>
            <ac:spMk id="8" creationId="{01B5A38F-9B7C-0C44-E9CD-17E7DF1A1A0E}"/>
          </ac:spMkLst>
        </pc:spChg>
      </pc:sldChg>
      <pc:sldChg chg="modSp add mod">
        <pc:chgData name="Karl Michael Höferl" userId="544d2ce1-0a3b-4706-9dfd-c6d69d0e3c8e" providerId="ADAL" clId="{4E9B8E08-FD92-456B-B25D-03E1F18AA594}" dt="2025-04-26T06:22:17.166" v="1252" actId="790"/>
        <pc:sldMkLst>
          <pc:docMk/>
          <pc:sldMk cId="2114668261" sldId="1473"/>
        </pc:sldMkLst>
        <pc:spChg chg="mod">
          <ac:chgData name="Karl Michael Höferl" userId="544d2ce1-0a3b-4706-9dfd-c6d69d0e3c8e" providerId="ADAL" clId="{4E9B8E08-FD92-456B-B25D-03E1F18AA594}" dt="2025-04-26T06:22:17.154" v="1246" actId="790"/>
          <ac:spMkLst>
            <pc:docMk/>
            <pc:sldMk cId="2114668261" sldId="1473"/>
            <ac:spMk id="2" creationId="{A456B920-651F-C341-4564-DA87C7F21690}"/>
          </ac:spMkLst>
        </pc:spChg>
        <pc:spChg chg="mod">
          <ac:chgData name="Karl Michael Höferl" userId="544d2ce1-0a3b-4706-9dfd-c6d69d0e3c8e" providerId="ADAL" clId="{4E9B8E08-FD92-456B-B25D-03E1F18AA594}" dt="2025-04-26T06:22:17.156" v="1247" actId="790"/>
          <ac:spMkLst>
            <pc:docMk/>
            <pc:sldMk cId="2114668261" sldId="1473"/>
            <ac:spMk id="3" creationId="{E278CFBA-E2B7-3C40-69FA-C237BC182DBE}"/>
          </ac:spMkLst>
        </pc:spChg>
        <pc:spChg chg="mod">
          <ac:chgData name="Karl Michael Höferl" userId="544d2ce1-0a3b-4706-9dfd-c6d69d0e3c8e" providerId="ADAL" clId="{4E9B8E08-FD92-456B-B25D-03E1F18AA594}" dt="2025-04-26T06:22:17.161" v="1248" actId="790"/>
          <ac:spMkLst>
            <pc:docMk/>
            <pc:sldMk cId="2114668261" sldId="1473"/>
            <ac:spMk id="4" creationId="{E9CD358C-8A7F-84FB-0059-C2040A1EF3C2}"/>
          </ac:spMkLst>
        </pc:spChg>
        <pc:spChg chg="mod">
          <ac:chgData name="Karl Michael Höferl" userId="544d2ce1-0a3b-4706-9dfd-c6d69d0e3c8e" providerId="ADAL" clId="{4E9B8E08-FD92-456B-B25D-03E1F18AA594}" dt="2025-04-26T06:22:17.162" v="1249" actId="790"/>
          <ac:spMkLst>
            <pc:docMk/>
            <pc:sldMk cId="2114668261" sldId="1473"/>
            <ac:spMk id="5" creationId="{D3992A5B-B3D1-0BB2-CE17-599EECE98E4F}"/>
          </ac:spMkLst>
        </pc:spChg>
        <pc:spChg chg="mod">
          <ac:chgData name="Karl Michael Höferl" userId="544d2ce1-0a3b-4706-9dfd-c6d69d0e3c8e" providerId="ADAL" clId="{4E9B8E08-FD92-456B-B25D-03E1F18AA594}" dt="2025-04-26T06:22:17.163" v="1250" actId="790"/>
          <ac:spMkLst>
            <pc:docMk/>
            <pc:sldMk cId="2114668261" sldId="1473"/>
            <ac:spMk id="6" creationId="{711A6B18-A24E-88D9-255D-68279FCBB488}"/>
          </ac:spMkLst>
        </pc:spChg>
        <pc:spChg chg="mod">
          <ac:chgData name="Karl Michael Höferl" userId="544d2ce1-0a3b-4706-9dfd-c6d69d0e3c8e" providerId="ADAL" clId="{4E9B8E08-FD92-456B-B25D-03E1F18AA594}" dt="2025-04-26T06:22:17.164" v="1251" actId="790"/>
          <ac:spMkLst>
            <pc:docMk/>
            <pc:sldMk cId="2114668261" sldId="1473"/>
            <ac:spMk id="7" creationId="{7C072F66-4E68-7C92-2026-FE7D9EC9F9EA}"/>
          </ac:spMkLst>
        </pc:spChg>
        <pc:spChg chg="mod">
          <ac:chgData name="Karl Michael Höferl" userId="544d2ce1-0a3b-4706-9dfd-c6d69d0e3c8e" providerId="ADAL" clId="{4E9B8E08-FD92-456B-B25D-03E1F18AA594}" dt="2025-04-26T06:22:17.166" v="1252" actId="790"/>
          <ac:spMkLst>
            <pc:docMk/>
            <pc:sldMk cId="2114668261" sldId="1473"/>
            <ac:spMk id="8" creationId="{1D462724-70C5-522E-1DC8-FC4B01D6287A}"/>
          </ac:spMkLst>
        </pc:spChg>
      </pc:sldChg>
      <pc:sldChg chg="addSp delSp modSp add mod">
        <pc:chgData name="Karl Michael Höferl" userId="544d2ce1-0a3b-4706-9dfd-c6d69d0e3c8e" providerId="ADAL" clId="{4E9B8E08-FD92-456B-B25D-03E1F18AA594}" dt="2025-04-26T06:23:45.743" v="1455" actId="1036"/>
        <pc:sldMkLst>
          <pc:docMk/>
          <pc:sldMk cId="1690248711" sldId="1474"/>
        </pc:sldMkLst>
        <pc:spChg chg="add mod">
          <ac:chgData name="Karl Michael Höferl" userId="544d2ce1-0a3b-4706-9dfd-c6d69d0e3c8e" providerId="ADAL" clId="{4E9B8E08-FD92-456B-B25D-03E1F18AA594}" dt="2025-04-26T06:23:45.743" v="1455" actId="1036"/>
          <ac:spMkLst>
            <pc:docMk/>
            <pc:sldMk cId="1690248711" sldId="1474"/>
            <ac:spMk id="9" creationId="{94D683CC-254C-62A3-1E10-6F90A739FC84}"/>
          </ac:spMkLst>
        </pc:spChg>
        <pc:picChg chg="add del mod">
          <ac:chgData name="Karl Michael Höferl" userId="544d2ce1-0a3b-4706-9dfd-c6d69d0e3c8e" providerId="ADAL" clId="{4E9B8E08-FD92-456B-B25D-03E1F18AA594}" dt="2025-04-26T06:23:30.737" v="1431" actId="478"/>
          <ac:picMkLst>
            <pc:docMk/>
            <pc:sldMk cId="1690248711" sldId="1474"/>
            <ac:picMk id="7" creationId="{A68CFE17-A144-55D2-032E-6EE91BDBA2F2}"/>
          </ac:picMkLst>
        </pc:picChg>
      </pc:sldChg>
      <pc:sldChg chg="add del">
        <pc:chgData name="Karl Michael Höferl" userId="544d2ce1-0a3b-4706-9dfd-c6d69d0e3c8e" providerId="ADAL" clId="{4E9B8E08-FD92-456B-B25D-03E1F18AA594}" dt="2025-04-26T06:23:13.220" v="1428" actId="47"/>
        <pc:sldMkLst>
          <pc:docMk/>
          <pc:sldMk cId="763795191" sldId="14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230158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052BB-D80B-35C3-4B8C-D496A6E98DF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B335866-4491-02D7-F829-022FA2E1D669}"/>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A2AB7CA9-18D1-2752-21C3-E8097BE2B926}"/>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B7343D21-CD30-89D7-93B5-D8E9ED63ED87}"/>
              </a:ext>
            </a:extLst>
          </p:cNvPr>
          <p:cNvSpPr>
            <a:spLocks noGrp="1"/>
          </p:cNvSpPr>
          <p:nvPr>
            <p:ph type="sldNum" sz="quarter" idx="5"/>
          </p:nvPr>
        </p:nvSpPr>
        <p:spPr/>
        <p:txBody>
          <a:bodyPr/>
          <a:lstStyle/>
          <a:p>
            <a:fld id="{160CD836-151D-406C-BB8C-1AD153EDB684}" type="slidenum">
              <a:rPr lang="de-DE" smtClean="0"/>
              <a:pPr/>
              <a:t>5</a:t>
            </a:fld>
            <a:endParaRPr lang="de-DE" dirty="0"/>
          </a:p>
        </p:txBody>
      </p:sp>
    </p:spTree>
    <p:extLst>
      <p:ext uri="{BB962C8B-B14F-4D97-AF65-F5344CB8AC3E}">
        <p14:creationId xmlns:p14="http://schemas.microsoft.com/office/powerpoint/2010/main" val="234764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6</a:t>
            </a:fld>
            <a:endParaRPr lang="de-DE" dirty="0"/>
          </a:p>
        </p:txBody>
      </p:sp>
    </p:spTree>
    <p:extLst>
      <p:ext uri="{BB962C8B-B14F-4D97-AF65-F5344CB8AC3E}">
        <p14:creationId xmlns:p14="http://schemas.microsoft.com/office/powerpoint/2010/main" val="371740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AT" dirty="0"/>
              <a:t>2022 :Bundesinstitutionen </a:t>
            </a:r>
            <a:r>
              <a:rPr lang="de-AT" b="1" dirty="0"/>
              <a:t>umweltzeichenzertifizierten Strom</a:t>
            </a:r>
          </a:p>
          <a:p>
            <a:r>
              <a:rPr lang="de-AT" dirty="0"/>
              <a:t>durchschnittlichen österreichischen Strommix über 146.000 Tonnen Treibhausgase pro Jahr</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14</a:t>
            </a:fld>
            <a:endParaRPr lang="de-DE" dirty="0"/>
          </a:p>
        </p:txBody>
      </p:sp>
    </p:spTree>
    <p:extLst>
      <p:ext uri="{BB962C8B-B14F-4D97-AF65-F5344CB8AC3E}">
        <p14:creationId xmlns:p14="http://schemas.microsoft.com/office/powerpoint/2010/main" val="390000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56</a:t>
            </a:fld>
            <a:endParaRPr lang="de-DE" dirty="0"/>
          </a:p>
        </p:txBody>
      </p:sp>
    </p:spTree>
    <p:extLst>
      <p:ext uri="{BB962C8B-B14F-4D97-AF65-F5344CB8AC3E}">
        <p14:creationId xmlns:p14="http://schemas.microsoft.com/office/powerpoint/2010/main" val="3068901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SEM</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SEM</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SEM</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SEM</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SEM</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he_Drive_(Thomson)"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hyperlink" Target="https://www.nabe.gv.at/wp-content/uploads/2023/12/UZ-Poster_deutsch_print.pdf?utm_source=chatgpt.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umweltzeichen.at/de/zertifizierung/richtlinie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umweltzeichen.at/de/zertifizierung/richtlinien/"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umweltzeichen.at/file/Richtlinie/UZ%2062/Long/UZ%2062%20Green%20Meetings%20und%20Green%20Events%202022-1.pdf"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infothek.greenevents.a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wachauervolksfest.at/"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imcfhkrems-my.sharepoint.com/:wb:/g/personal/karl_hoeferl_fh-krems_ac_at/EcU9-Ylt8t9FhYPShgV_I8UBt-DU9drF-DLILQAWNE3v3g?e=Wr1d2Y"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wachauervolksfest.at/"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wachauervolksfest.at/"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s://www.metlink.org/resource/the-changing-water-cycle/"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commons.wikimedia.org/w/index.php?curid=97566700"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svg"/><Relationship Id="rId21" Type="http://schemas.openxmlformats.org/officeDocument/2006/relationships/image" Target="../media/image32.svg"/><Relationship Id="rId34" Type="http://schemas.openxmlformats.org/officeDocument/2006/relationships/image" Target="../media/image45.png"/><Relationship Id="rId42" Type="http://schemas.openxmlformats.org/officeDocument/2006/relationships/image" Target="../media/image53.png"/><Relationship Id="rId7" Type="http://schemas.openxmlformats.org/officeDocument/2006/relationships/image" Target="../media/image1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41"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svg"/><Relationship Id="rId40" Type="http://schemas.openxmlformats.org/officeDocument/2006/relationships/image" Target="../media/image51.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36" Type="http://schemas.openxmlformats.org/officeDocument/2006/relationships/image" Target="../media/image47.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46.svg"/><Relationship Id="rId8" Type="http://schemas.openxmlformats.org/officeDocument/2006/relationships/image" Target="../media/image19.png"/><Relationship Id="rId3" Type="http://schemas.openxmlformats.org/officeDocument/2006/relationships/image" Target="../media/image14.sv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38" Type="http://schemas.openxmlformats.org/officeDocument/2006/relationships/image" Target="../media/image4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lifecycleinitiative.org/wp-content/uploads/2021/02/UNEP_-LCA-Beverage-Cups-Report_Web.pdf" TargetMode="External"/><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commons.wikimedia.org/w/index.php?curid=97566700"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static1.squarespace.com/static/5f218f677f1fdb38f06cebcb/t/610aaa9a1f89ff0d02ef7d7d/1628089003873/Cup+LCA+Report_Final.pdf"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096000" y="2709000"/>
            <a:ext cx="5399326" cy="1440000"/>
          </a:xfrm>
        </p:spPr>
        <p:txBody>
          <a:bodyPr/>
          <a:lstStyle/>
          <a:p>
            <a:r>
              <a:rPr lang="en-GB" dirty="0"/>
              <a:t>Eco-Labels &amp; </a:t>
            </a:r>
            <a:br>
              <a:rPr lang="en-GB" dirty="0"/>
            </a:br>
            <a:r>
              <a:rPr lang="en-GB" dirty="0"/>
              <a:t>Life Cycle Analysis</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a:xfrm>
            <a:off x="6096000" y="4293000"/>
            <a:ext cx="5399326" cy="720000"/>
          </a:xfrm>
        </p:spPr>
        <p:txBody>
          <a:bodyPr/>
          <a:lstStyle/>
          <a:p>
            <a:r>
              <a:rPr lang="en-GB" dirty="0"/>
              <a:t>IL “Sustainability &amp; Environmental Management”</a:t>
            </a:r>
            <a:br>
              <a:rPr lang="en-GB" dirty="0"/>
            </a:br>
            <a:r>
              <a:rPr lang="en-GB" dirty="0"/>
              <a:t>SS 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hlinkClick r:id="rId3"/>
            <a:extLst>
              <a:ext uri="{FF2B5EF4-FFF2-40B4-BE49-F238E27FC236}">
                <a16:creationId xmlns:a16="http://schemas.microsoft.com/office/drawing/2014/main" id="{A4745F24-D207-A9C3-7B8F-2B847985E1BF}"/>
              </a:ext>
            </a:extLst>
          </p:cNvPr>
          <p:cNvPicPr>
            <a:picLocks noChangeAspect="1"/>
          </p:cNvPicPr>
          <p:nvPr/>
        </p:nvPicPr>
        <p:blipFill rotWithShape="1">
          <a:blip r:embed="rId4">
            <a:extLst>
              <a:ext uri="{28A0092B-C50C-407E-A947-70E740481C1C}">
                <a14:useLocalDpi xmlns:a14="http://schemas.microsoft.com/office/drawing/2010/main" val="0"/>
              </a:ext>
            </a:extLst>
          </a:blip>
          <a:srcRect l="14529" r="14723"/>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lumMod val="50000"/>
                  </a:schemeClr>
                </a:solidFill>
              </a:rPr>
              <a:t>(Thomson, 1916, PD)</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5"/>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778C-5437-6AD2-2674-96606D557CF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B075D5F-051C-2E0F-AE2B-332E22274610}"/>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6AA3F2F6-08CF-792E-37CA-CA4324A09755}"/>
              </a:ext>
            </a:extLst>
          </p:cNvPr>
          <p:cNvSpPr>
            <a:spLocks noGrp="1"/>
          </p:cNvSpPr>
          <p:nvPr>
            <p:ph type="title"/>
          </p:nvPr>
        </p:nvSpPr>
        <p:spPr/>
        <p:txBody>
          <a:bodyPr/>
          <a:lstStyle/>
          <a:p>
            <a:r>
              <a:rPr lang="en-GB" dirty="0"/>
              <a:t>The Austrian </a:t>
            </a:r>
            <a:r>
              <a:rPr lang="en-GB" dirty="0" err="1"/>
              <a:t>Umweltzeichen</a:t>
            </a:r>
            <a:endParaRPr lang="en-GB" dirty="0"/>
          </a:p>
        </p:txBody>
      </p:sp>
      <p:sp>
        <p:nvSpPr>
          <p:cNvPr id="4" name="Inhaltsplatzhalter 3">
            <a:extLst>
              <a:ext uri="{FF2B5EF4-FFF2-40B4-BE49-F238E27FC236}">
                <a16:creationId xmlns:a16="http://schemas.microsoft.com/office/drawing/2014/main" id="{AE5E9584-FA7E-EED6-6B11-681B8B372A90}"/>
              </a:ext>
            </a:extLst>
          </p:cNvPr>
          <p:cNvSpPr>
            <a:spLocks noGrp="1"/>
          </p:cNvSpPr>
          <p:nvPr>
            <p:ph idx="1"/>
          </p:nvPr>
        </p:nvSpPr>
        <p:spPr>
          <a:xfrm>
            <a:off x="695324" y="1197001"/>
            <a:ext cx="10800675" cy="4967264"/>
          </a:xfrm>
        </p:spPr>
        <p:txBody>
          <a:bodyPr>
            <a:normAutofit/>
          </a:bodyPr>
          <a:lstStyle/>
          <a:p>
            <a:pPr marL="0" indent="0">
              <a:buNone/>
            </a:pPr>
            <a:r>
              <a:rPr lang="en-GB" i="0" dirty="0">
                <a:solidFill>
                  <a:srgbClr val="000000"/>
                </a:solidFill>
                <a:effectLst/>
                <a:latin typeface="-apple-system"/>
              </a:rPr>
              <a:t>Since </a:t>
            </a:r>
            <a:r>
              <a:rPr lang="en-GB" b="1" i="0" dirty="0">
                <a:solidFill>
                  <a:srgbClr val="000000"/>
                </a:solidFill>
                <a:effectLst/>
                <a:latin typeface="-apple-system"/>
              </a:rPr>
              <a:t>1990</a:t>
            </a:r>
            <a:r>
              <a:rPr lang="en-GB" b="0" i="0" dirty="0">
                <a:solidFill>
                  <a:srgbClr val="000000"/>
                </a:solidFill>
                <a:effectLst/>
                <a:latin typeface="-apple-system"/>
              </a:rPr>
              <a:t> </a:t>
            </a:r>
            <a:r>
              <a:rPr lang="en-GB" i="0" dirty="0">
                <a:solidFill>
                  <a:srgbClr val="000000"/>
                </a:solidFill>
                <a:effectLst/>
                <a:latin typeface="-apple-system"/>
              </a:rPr>
              <a:t>(Austrian Ministry for Environment):</a:t>
            </a:r>
          </a:p>
          <a:p>
            <a:r>
              <a:rPr lang="en-GB" dirty="0">
                <a:solidFill>
                  <a:srgbClr val="000000"/>
                </a:solidFill>
                <a:latin typeface="-apple-system"/>
              </a:rPr>
              <a:t>among the </a:t>
            </a:r>
            <a:r>
              <a:rPr lang="en-GB" b="1" dirty="0">
                <a:solidFill>
                  <a:srgbClr val="000000"/>
                </a:solidFill>
                <a:latin typeface="-apple-system"/>
              </a:rPr>
              <a:t>first national eco-labels</a:t>
            </a:r>
            <a:r>
              <a:rPr lang="en-GB" dirty="0">
                <a:solidFill>
                  <a:srgbClr val="000000"/>
                </a:solidFill>
                <a:latin typeface="-apple-system"/>
              </a:rPr>
              <a:t> in Europe</a:t>
            </a:r>
          </a:p>
          <a:p>
            <a:r>
              <a:rPr lang="en-GB" dirty="0">
                <a:solidFill>
                  <a:srgbClr val="000000"/>
                </a:solidFill>
                <a:latin typeface="-apple-system"/>
              </a:rPr>
              <a:t>d</a:t>
            </a:r>
            <a:r>
              <a:rPr lang="en-GB" b="0" i="0" dirty="0">
                <a:solidFill>
                  <a:srgbClr val="000000"/>
                </a:solidFill>
                <a:effectLst/>
                <a:latin typeface="-apple-system"/>
              </a:rPr>
              <a:t>eveloped with </a:t>
            </a:r>
            <a:r>
              <a:rPr lang="en-GB" b="1" i="0" dirty="0">
                <a:solidFill>
                  <a:srgbClr val="000000"/>
                </a:solidFill>
                <a:effectLst/>
                <a:latin typeface="-apple-system"/>
              </a:rPr>
              <a:t>independent experts (VKI), environmental organisations &amp; industry</a:t>
            </a:r>
            <a:endParaRPr lang="en-GB" b="0" i="0" dirty="0">
              <a:solidFill>
                <a:srgbClr val="000000"/>
              </a:solidFill>
              <a:effectLst/>
              <a:latin typeface="-apple-system"/>
            </a:endParaRPr>
          </a:p>
          <a:p>
            <a:r>
              <a:rPr lang="en-GB" b="1" i="0" dirty="0">
                <a:solidFill>
                  <a:srgbClr val="000000"/>
                </a:solidFill>
                <a:effectLst/>
                <a:latin typeface="-apple-system"/>
              </a:rPr>
              <a:t>highlight</a:t>
            </a:r>
            <a:r>
              <a:rPr lang="en-GB" i="0" dirty="0">
                <a:solidFill>
                  <a:srgbClr val="000000"/>
                </a:solidFill>
                <a:effectLst/>
                <a:latin typeface="-apple-system"/>
              </a:rPr>
              <a:t> environmentally friendly </a:t>
            </a:r>
            <a:r>
              <a:rPr lang="en-GB" b="1" i="0" dirty="0">
                <a:solidFill>
                  <a:srgbClr val="000000"/>
                </a:solidFill>
                <a:effectLst/>
                <a:latin typeface="-apple-system"/>
              </a:rPr>
              <a:t>products &amp; services 👉 (public) procurement</a:t>
            </a:r>
            <a:endParaRPr lang="en-GB" b="0" i="0" dirty="0">
              <a:solidFill>
                <a:srgbClr val="000000"/>
              </a:solidFill>
              <a:effectLst/>
              <a:latin typeface="-apple-system"/>
            </a:endParaRPr>
          </a:p>
          <a:p>
            <a:pPr lvl="1"/>
            <a:r>
              <a:rPr lang="en-GB" i="0" dirty="0">
                <a:solidFill>
                  <a:srgbClr val="000000"/>
                </a:solidFill>
                <a:effectLst/>
                <a:latin typeface="-apple-system"/>
              </a:rPr>
              <a:t>paper &amp; cleaning agents</a:t>
            </a:r>
          </a:p>
          <a:p>
            <a:r>
              <a:rPr lang="en-GB" b="0" i="0" dirty="0">
                <a:solidFill>
                  <a:srgbClr val="000000"/>
                </a:solidFill>
                <a:effectLst/>
                <a:latin typeface="-apple-system"/>
              </a:rPr>
              <a:t>Managed by</a:t>
            </a:r>
          </a:p>
          <a:p>
            <a:pPr lvl="1"/>
            <a:r>
              <a:rPr lang="en-GB" b="1" i="0" dirty="0" err="1">
                <a:solidFill>
                  <a:srgbClr val="000000"/>
                </a:solidFill>
                <a:effectLst/>
                <a:latin typeface="-apple-system"/>
              </a:rPr>
              <a:t>Umweltzeichen</a:t>
            </a:r>
            <a:r>
              <a:rPr lang="en-GB" b="1" i="0" dirty="0">
                <a:solidFill>
                  <a:srgbClr val="000000"/>
                </a:solidFill>
                <a:effectLst/>
                <a:latin typeface="-apple-system"/>
              </a:rPr>
              <a:t> office</a:t>
            </a:r>
            <a:r>
              <a:rPr lang="en-GB" b="0" i="0" dirty="0">
                <a:solidFill>
                  <a:srgbClr val="000000"/>
                </a:solidFill>
                <a:effectLst/>
                <a:latin typeface="-apple-system"/>
              </a:rPr>
              <a:t> (BM Innovation, </a:t>
            </a:r>
            <a:r>
              <a:rPr lang="en-GB" b="0" i="0" dirty="0" err="1">
                <a:solidFill>
                  <a:srgbClr val="000000"/>
                </a:solidFill>
                <a:effectLst/>
                <a:latin typeface="-apple-system"/>
              </a:rPr>
              <a:t>Mobilität</a:t>
            </a:r>
            <a:r>
              <a:rPr lang="en-GB" b="0" i="0" dirty="0">
                <a:solidFill>
                  <a:srgbClr val="000000"/>
                </a:solidFill>
                <a:effectLst/>
                <a:latin typeface="-apple-system"/>
              </a:rPr>
              <a:t> &amp; </a:t>
            </a:r>
            <a:r>
              <a:rPr lang="en-GB" b="0" i="0" dirty="0" err="1">
                <a:solidFill>
                  <a:srgbClr val="000000"/>
                </a:solidFill>
                <a:effectLst/>
                <a:latin typeface="-apple-system"/>
              </a:rPr>
              <a:t>Infrastruktur</a:t>
            </a:r>
            <a:r>
              <a:rPr lang="en-GB" b="0" i="0" dirty="0">
                <a:solidFill>
                  <a:srgbClr val="000000"/>
                </a:solidFill>
                <a:effectLst/>
                <a:latin typeface="-apple-system"/>
              </a:rPr>
              <a:t>) </a:t>
            </a:r>
          </a:p>
          <a:p>
            <a:pPr lvl="1"/>
            <a:r>
              <a:rPr lang="en-GB" b="1" i="0" dirty="0">
                <a:solidFill>
                  <a:srgbClr val="000000"/>
                </a:solidFill>
                <a:effectLst/>
                <a:latin typeface="-apple-system"/>
              </a:rPr>
              <a:t>Austrian Environment Agency</a:t>
            </a:r>
            <a:r>
              <a:rPr lang="en-GB" i="0" dirty="0">
                <a:solidFill>
                  <a:srgbClr val="000000"/>
                </a:solidFill>
                <a:effectLst/>
                <a:latin typeface="-apple-system"/>
              </a:rPr>
              <a:t> (UBA)</a:t>
            </a:r>
          </a:p>
        </p:txBody>
      </p:sp>
      <p:sp>
        <p:nvSpPr>
          <p:cNvPr id="5" name="Datumsplatzhalter 4">
            <a:extLst>
              <a:ext uri="{FF2B5EF4-FFF2-40B4-BE49-F238E27FC236}">
                <a16:creationId xmlns:a16="http://schemas.microsoft.com/office/drawing/2014/main" id="{D895C4A5-15F7-60AD-472F-D5540C7FA81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58549AD-32BC-1492-39DD-BF40AFF4EAF7}"/>
              </a:ext>
            </a:extLst>
          </p:cNvPr>
          <p:cNvSpPr>
            <a:spLocks noGrp="1"/>
          </p:cNvSpPr>
          <p:nvPr>
            <p:ph type="ftr" sz="quarter" idx="11"/>
          </p:nvPr>
        </p:nvSpPr>
        <p:spPr/>
        <p:txBody>
          <a:bodyPr/>
          <a:lstStyle/>
          <a:p>
            <a:r>
              <a:rPr lang="en-GB" dirty="0"/>
              <a:t>KMH / SEM</a:t>
            </a:r>
          </a:p>
        </p:txBody>
      </p:sp>
      <p:pic>
        <p:nvPicPr>
          <p:cNvPr id="2051" name="Picture 3" descr="Österreichisches Umweltzeichen">
            <a:extLst>
              <a:ext uri="{FF2B5EF4-FFF2-40B4-BE49-F238E27FC236}">
                <a16:creationId xmlns:a16="http://schemas.microsoft.com/office/drawing/2014/main" id="{C4AF60CF-1560-1C31-AE37-FF6FF1A69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500" y="244884"/>
            <a:ext cx="1629000" cy="16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04BF3-3CDC-DA38-2ED8-9F7499EC341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ADF2D42-982D-48A6-771B-570A5C975FAC}"/>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0BC4EAC9-48BF-592A-7AD1-5A936CC276CC}"/>
              </a:ext>
            </a:extLst>
          </p:cNvPr>
          <p:cNvSpPr>
            <a:spLocks noGrp="1"/>
          </p:cNvSpPr>
          <p:nvPr>
            <p:ph type="title"/>
          </p:nvPr>
        </p:nvSpPr>
        <p:spPr/>
        <p:txBody>
          <a:bodyPr/>
          <a:lstStyle/>
          <a:p>
            <a:r>
              <a:rPr lang="en-GB" dirty="0"/>
              <a:t>The Austrian </a:t>
            </a:r>
            <a:r>
              <a:rPr lang="en-GB" dirty="0" err="1"/>
              <a:t>Umweltzeichen</a:t>
            </a:r>
            <a:r>
              <a:rPr lang="en-GB" dirty="0"/>
              <a:t>: Some Questions</a:t>
            </a:r>
          </a:p>
        </p:txBody>
      </p:sp>
      <p:sp>
        <p:nvSpPr>
          <p:cNvPr id="4" name="Inhaltsplatzhalter 3">
            <a:extLst>
              <a:ext uri="{FF2B5EF4-FFF2-40B4-BE49-F238E27FC236}">
                <a16:creationId xmlns:a16="http://schemas.microsoft.com/office/drawing/2014/main" id="{C2AC9531-2F94-8968-C425-A80EC55BB398}"/>
              </a:ext>
            </a:extLst>
          </p:cNvPr>
          <p:cNvSpPr>
            <a:spLocks noGrp="1"/>
          </p:cNvSpPr>
          <p:nvPr>
            <p:ph idx="1"/>
          </p:nvPr>
        </p:nvSpPr>
        <p:spPr>
          <a:xfrm>
            <a:off x="695324" y="1197001"/>
            <a:ext cx="10800675" cy="4967264"/>
          </a:xfrm>
        </p:spPr>
        <p:txBody>
          <a:bodyPr>
            <a:normAutofit/>
          </a:bodyPr>
          <a:lstStyle/>
          <a:p>
            <a:pPr>
              <a:spcAft>
                <a:spcPts val="1000"/>
              </a:spcAft>
            </a:pPr>
            <a:r>
              <a:rPr lang="en-GB" sz="2800" b="1" i="0" dirty="0">
                <a:solidFill>
                  <a:srgbClr val="000000"/>
                </a:solidFill>
                <a:effectLst/>
                <a:latin typeface="-apple-system"/>
              </a:rPr>
              <a:t>What</a:t>
            </a:r>
            <a:r>
              <a:rPr lang="en-GB" sz="2800" i="0" dirty="0">
                <a:solidFill>
                  <a:srgbClr val="000000"/>
                </a:solidFill>
                <a:effectLst/>
                <a:latin typeface="-apple-system"/>
              </a:rPr>
              <a:t> can be certified</a:t>
            </a:r>
            <a:r>
              <a:rPr lang="en-GB" sz="2800" dirty="0">
                <a:solidFill>
                  <a:srgbClr val="000000"/>
                </a:solidFill>
                <a:latin typeface="-apple-system"/>
              </a:rPr>
              <a:t>?</a:t>
            </a:r>
          </a:p>
          <a:p>
            <a:pPr>
              <a:spcAft>
                <a:spcPts val="1000"/>
              </a:spcAft>
            </a:pPr>
            <a:r>
              <a:rPr lang="en-GB" sz="2800" b="1" i="0" dirty="0">
                <a:solidFill>
                  <a:srgbClr val="000000"/>
                </a:solidFill>
                <a:effectLst/>
                <a:latin typeface="-apple-system"/>
              </a:rPr>
              <a:t>Who</a:t>
            </a:r>
            <a:r>
              <a:rPr lang="en-GB" sz="2800" i="0" dirty="0">
                <a:solidFill>
                  <a:srgbClr val="000000"/>
                </a:solidFill>
                <a:effectLst/>
                <a:latin typeface="-apple-system"/>
              </a:rPr>
              <a:t> is involved?</a:t>
            </a:r>
          </a:p>
          <a:p>
            <a:pPr>
              <a:spcAft>
                <a:spcPts val="1000"/>
              </a:spcAft>
            </a:pPr>
            <a:r>
              <a:rPr lang="en-GB" sz="2800" b="1" dirty="0">
                <a:solidFill>
                  <a:srgbClr val="000000"/>
                </a:solidFill>
                <a:latin typeface="-apple-system"/>
              </a:rPr>
              <a:t>How</a:t>
            </a:r>
            <a:r>
              <a:rPr lang="en-GB" sz="2800" dirty="0">
                <a:solidFill>
                  <a:srgbClr val="000000"/>
                </a:solidFill>
                <a:latin typeface="-apple-system"/>
              </a:rPr>
              <a:t> is the certification processes designed?</a:t>
            </a:r>
            <a:endParaRPr lang="en-GB" sz="2800" i="0" dirty="0">
              <a:solidFill>
                <a:srgbClr val="000000"/>
              </a:solidFill>
              <a:effectLst/>
              <a:latin typeface="-apple-system"/>
            </a:endParaRPr>
          </a:p>
        </p:txBody>
      </p:sp>
      <p:sp>
        <p:nvSpPr>
          <p:cNvPr id="5" name="Datumsplatzhalter 4">
            <a:extLst>
              <a:ext uri="{FF2B5EF4-FFF2-40B4-BE49-F238E27FC236}">
                <a16:creationId xmlns:a16="http://schemas.microsoft.com/office/drawing/2014/main" id="{B932A0DA-7DD1-3AD5-BA52-8CCCACC5279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58239DC-5628-138A-0492-49FA13EB9566}"/>
              </a:ext>
            </a:extLst>
          </p:cNvPr>
          <p:cNvSpPr>
            <a:spLocks noGrp="1"/>
          </p:cNvSpPr>
          <p:nvPr>
            <p:ph type="ftr" sz="quarter" idx="11"/>
          </p:nvPr>
        </p:nvSpPr>
        <p:spPr/>
        <p:txBody>
          <a:bodyPr/>
          <a:lstStyle/>
          <a:p>
            <a:r>
              <a:rPr lang="en-GB" dirty="0"/>
              <a:t>KMH / SEM</a:t>
            </a:r>
          </a:p>
        </p:txBody>
      </p:sp>
      <p:pic>
        <p:nvPicPr>
          <p:cNvPr id="2051" name="Picture 3" descr="Österreichisches Umweltzeichen">
            <a:extLst>
              <a:ext uri="{FF2B5EF4-FFF2-40B4-BE49-F238E27FC236}">
                <a16:creationId xmlns:a16="http://schemas.microsoft.com/office/drawing/2014/main" id="{E3E358FF-83E0-49B8-2A30-E3755C066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500" y="244884"/>
            <a:ext cx="1629000" cy="16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764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BE2C31E-EDB6-2F3A-2A63-72035A010D1E}"/>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6E5D614E-335E-0EC1-F500-EC3272F8812D}"/>
              </a:ext>
            </a:extLst>
          </p:cNvPr>
          <p:cNvSpPr>
            <a:spLocks noGrp="1"/>
          </p:cNvSpPr>
          <p:nvPr>
            <p:ph type="title"/>
          </p:nvPr>
        </p:nvSpPr>
        <p:spPr/>
        <p:txBody>
          <a:bodyPr/>
          <a:lstStyle/>
          <a:p>
            <a:r>
              <a:rPr lang="en-GB" dirty="0"/>
              <a:t>What can be Certified with the </a:t>
            </a:r>
            <a:r>
              <a:rPr lang="en-GB" dirty="0" err="1"/>
              <a:t>Umweltzeichen</a:t>
            </a:r>
            <a:r>
              <a:rPr lang="en-GB" dirty="0"/>
              <a:t>?</a:t>
            </a:r>
          </a:p>
        </p:txBody>
      </p:sp>
      <p:sp>
        <p:nvSpPr>
          <p:cNvPr id="4" name="Inhaltsplatzhalter 3">
            <a:extLst>
              <a:ext uri="{FF2B5EF4-FFF2-40B4-BE49-F238E27FC236}">
                <a16:creationId xmlns:a16="http://schemas.microsoft.com/office/drawing/2014/main" id="{C1606A90-3589-6556-D2FE-3C7792D17476}"/>
              </a:ext>
            </a:extLst>
          </p:cNvPr>
          <p:cNvSpPr>
            <a:spLocks noGrp="1"/>
          </p:cNvSpPr>
          <p:nvPr>
            <p:ph idx="1"/>
          </p:nvPr>
        </p:nvSpPr>
        <p:spPr>
          <a:xfrm>
            <a:off x="695325" y="1197001"/>
            <a:ext cx="4536676" cy="4967264"/>
          </a:xfrm>
        </p:spPr>
        <p:txBody>
          <a:bodyPr anchor="t">
            <a:normAutofit fontScale="92500" lnSpcReduction="20000"/>
          </a:bodyPr>
          <a:lstStyle/>
          <a:p>
            <a:r>
              <a:rPr lang="en-GB" b="1" i="0" dirty="0">
                <a:solidFill>
                  <a:srgbClr val="000000"/>
                </a:solidFill>
                <a:effectLst/>
                <a:latin typeface="-apple-system"/>
              </a:rPr>
              <a:t>Traditionally: Products &amp; services</a:t>
            </a:r>
          </a:p>
          <a:p>
            <a:r>
              <a:rPr lang="en-GB" dirty="0">
                <a:solidFill>
                  <a:srgbClr val="000000"/>
                </a:solidFill>
                <a:latin typeface="-apple-system"/>
              </a:rPr>
              <a:t>Building materials &amp; construction products</a:t>
            </a:r>
          </a:p>
          <a:p>
            <a:r>
              <a:rPr lang="en-GB" i="0" dirty="0">
                <a:solidFill>
                  <a:srgbClr val="000000"/>
                </a:solidFill>
                <a:effectLst/>
                <a:latin typeface="-apple-system"/>
              </a:rPr>
              <a:t>Cleaning appliances</a:t>
            </a:r>
          </a:p>
          <a:p>
            <a:r>
              <a:rPr lang="en-GB" i="0" dirty="0">
                <a:solidFill>
                  <a:srgbClr val="000000"/>
                </a:solidFill>
                <a:effectLst/>
                <a:latin typeface="-apple-system"/>
              </a:rPr>
              <a:t>Office, paper &amp; printing</a:t>
            </a:r>
          </a:p>
          <a:p>
            <a:r>
              <a:rPr lang="en-GB" i="0" dirty="0">
                <a:solidFill>
                  <a:srgbClr val="000000"/>
                </a:solidFill>
                <a:effectLst/>
                <a:latin typeface="-apple-system"/>
              </a:rPr>
              <a:t>Gardens &amp; parks</a:t>
            </a:r>
          </a:p>
          <a:p>
            <a:r>
              <a:rPr lang="en-GB" i="0" dirty="0">
                <a:solidFill>
                  <a:srgbClr val="000000"/>
                </a:solidFill>
                <a:effectLst/>
                <a:latin typeface="-apple-system"/>
              </a:rPr>
              <a:t>Green energy</a:t>
            </a:r>
          </a:p>
          <a:p>
            <a:r>
              <a:rPr lang="en-GB" i="0" dirty="0">
                <a:solidFill>
                  <a:srgbClr val="000000"/>
                </a:solidFill>
                <a:effectLst/>
                <a:latin typeface="-apple-system"/>
              </a:rPr>
              <a:t>Financial products</a:t>
            </a:r>
          </a:p>
          <a:p>
            <a:r>
              <a:rPr lang="en-GB" i="0" dirty="0">
                <a:solidFill>
                  <a:srgbClr val="000000"/>
                </a:solidFill>
                <a:effectLst/>
                <a:latin typeface="-apple-system"/>
              </a:rPr>
              <a:t>Mobility</a:t>
            </a:r>
          </a:p>
          <a:p>
            <a:r>
              <a:rPr lang="en-GB" i="0" dirty="0">
                <a:solidFill>
                  <a:srgbClr val="000000"/>
                </a:solidFill>
                <a:effectLst/>
                <a:latin typeface="-apple-system"/>
              </a:rPr>
              <a:t>Data centres</a:t>
            </a:r>
          </a:p>
          <a:p>
            <a:r>
              <a:rPr lang="en-GB" i="0" dirty="0">
                <a:solidFill>
                  <a:srgbClr val="000000"/>
                </a:solidFill>
                <a:effectLst/>
                <a:latin typeface="-apple-system"/>
              </a:rPr>
              <a:t>Shoes &amp; clothing</a:t>
            </a:r>
          </a:p>
        </p:txBody>
      </p:sp>
      <p:sp>
        <p:nvSpPr>
          <p:cNvPr id="5" name="Datumsplatzhalter 4">
            <a:extLst>
              <a:ext uri="{FF2B5EF4-FFF2-40B4-BE49-F238E27FC236}">
                <a16:creationId xmlns:a16="http://schemas.microsoft.com/office/drawing/2014/main" id="{990F9481-4929-FDC6-6BA1-0F2A382E6BF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30DF525-1196-0F8E-085A-322518421CE6}"/>
              </a:ext>
            </a:extLst>
          </p:cNvPr>
          <p:cNvSpPr>
            <a:spLocks noGrp="1"/>
          </p:cNvSpPr>
          <p:nvPr>
            <p:ph type="ftr" sz="quarter" idx="11"/>
          </p:nvPr>
        </p:nvSpPr>
        <p:spPr/>
        <p:txBody>
          <a:bodyPr/>
          <a:lstStyle/>
          <a:p>
            <a:r>
              <a:rPr lang="en-GB" dirty="0"/>
              <a:t>KMH / SEM</a:t>
            </a:r>
          </a:p>
        </p:txBody>
      </p:sp>
      <p:pic>
        <p:nvPicPr>
          <p:cNvPr id="2051" name="Picture 3" descr="Österreichisches Umweltzeichen">
            <a:extLst>
              <a:ext uri="{FF2B5EF4-FFF2-40B4-BE49-F238E27FC236}">
                <a16:creationId xmlns:a16="http://schemas.microsoft.com/office/drawing/2014/main" id="{C7270322-106E-0232-F157-2810CF95F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500" y="244884"/>
            <a:ext cx="1629000" cy="1629000"/>
          </a:xfrm>
          <a:prstGeom prst="rect">
            <a:avLst/>
          </a:prstGeom>
          <a:noFill/>
          <a:extLst>
            <a:ext uri="{909E8E84-426E-40DD-AFC4-6F175D3DCCD1}">
              <a14:hiddenFill xmlns:a14="http://schemas.microsoft.com/office/drawing/2010/main">
                <a:solidFill>
                  <a:srgbClr val="FFFFFF"/>
                </a:solidFill>
              </a14:hiddenFill>
            </a:ext>
          </a:extLst>
        </p:spPr>
      </p:pic>
      <p:sp>
        <p:nvSpPr>
          <p:cNvPr id="8" name="Inhaltsplatzhalter 3">
            <a:extLst>
              <a:ext uri="{FF2B5EF4-FFF2-40B4-BE49-F238E27FC236}">
                <a16:creationId xmlns:a16="http://schemas.microsoft.com/office/drawing/2014/main" id="{146DBD44-9CB8-D5DD-AF0C-226DC4B4D26D}"/>
              </a:ext>
            </a:extLst>
          </p:cNvPr>
          <p:cNvSpPr txBox="1">
            <a:spLocks/>
          </p:cNvSpPr>
          <p:nvPr/>
        </p:nvSpPr>
        <p:spPr bwMode="gray">
          <a:xfrm>
            <a:off x="5592000" y="1197001"/>
            <a:ext cx="4536676" cy="4967264"/>
          </a:xfrm>
          <a:prstGeom prst="rect">
            <a:avLst/>
          </a:prstGeom>
        </p:spPr>
        <p:txBody>
          <a:bodyPr vert="horz" lIns="91440" tIns="45720" rIns="91440" bIns="45720" rtlCol="0" anchor="t">
            <a:normAutofit/>
          </a:bodyPr>
          <a:lst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a:lstStyle>
          <a:p>
            <a:r>
              <a:rPr lang="en-GB" b="1" dirty="0">
                <a:solidFill>
                  <a:srgbClr val="000000"/>
                </a:solidFill>
                <a:latin typeface="-apple-system"/>
              </a:rPr>
              <a:t>Additionally: Services</a:t>
            </a:r>
          </a:p>
          <a:p>
            <a:r>
              <a:rPr lang="en-GB" dirty="0">
                <a:solidFill>
                  <a:srgbClr val="000000"/>
                </a:solidFill>
                <a:latin typeface="-apple-system"/>
              </a:rPr>
              <a:t>Tourism businesses (hotels, hostels, campsites)</a:t>
            </a:r>
          </a:p>
          <a:p>
            <a:r>
              <a:rPr lang="en-GB" dirty="0">
                <a:solidFill>
                  <a:srgbClr val="000000"/>
                </a:solidFill>
                <a:latin typeface="-apple-system"/>
              </a:rPr>
              <a:t>Travel offers and tour operators</a:t>
            </a:r>
          </a:p>
          <a:p>
            <a:r>
              <a:rPr lang="en-GB" dirty="0">
                <a:solidFill>
                  <a:srgbClr val="000000"/>
                </a:solidFill>
                <a:latin typeface="-apple-system"/>
              </a:rPr>
              <a:t>Catering and gastronomy</a:t>
            </a:r>
          </a:p>
          <a:p>
            <a:r>
              <a:rPr lang="en-GB" dirty="0">
                <a:solidFill>
                  <a:srgbClr val="000000"/>
                </a:solidFill>
                <a:latin typeface="-apple-system"/>
              </a:rPr>
              <a:t>Cleaning services</a:t>
            </a:r>
          </a:p>
          <a:p>
            <a:r>
              <a:rPr lang="en-GB" b="1" dirty="0">
                <a:solidFill>
                  <a:srgbClr val="000000"/>
                </a:solidFill>
                <a:latin typeface="-apple-system"/>
              </a:rPr>
              <a:t>Green events and event locations</a:t>
            </a:r>
          </a:p>
          <a:p>
            <a:r>
              <a:rPr lang="en-GB" dirty="0">
                <a:solidFill>
                  <a:srgbClr val="000000"/>
                </a:solidFill>
                <a:latin typeface="-apple-system"/>
              </a:rPr>
              <a:t>Cultural institutions</a:t>
            </a:r>
          </a:p>
        </p:txBody>
      </p:sp>
    </p:spTree>
    <p:extLst>
      <p:ext uri="{BB962C8B-B14F-4D97-AF65-F5344CB8AC3E}">
        <p14:creationId xmlns:p14="http://schemas.microsoft.com/office/powerpoint/2010/main" val="97896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B80B-1B68-ECF0-38E3-3ECF2C2E711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07A6C75-3CCB-0797-7871-4AB4E98A0E53}"/>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1CE37D02-3A8B-66CC-3A04-CD7BAA8463ED}"/>
              </a:ext>
            </a:extLst>
          </p:cNvPr>
          <p:cNvSpPr>
            <a:spLocks noGrp="1"/>
          </p:cNvSpPr>
          <p:nvPr>
            <p:ph type="title"/>
          </p:nvPr>
        </p:nvSpPr>
        <p:spPr/>
        <p:txBody>
          <a:bodyPr/>
          <a:lstStyle/>
          <a:p>
            <a:r>
              <a:rPr lang="en-GB" dirty="0"/>
              <a:t>What can be Certified with the </a:t>
            </a:r>
            <a:r>
              <a:rPr lang="en-GB" dirty="0" err="1"/>
              <a:t>Umweltzeichen</a:t>
            </a:r>
            <a:r>
              <a:rPr lang="en-GB" dirty="0"/>
              <a:t>?</a:t>
            </a:r>
          </a:p>
        </p:txBody>
      </p:sp>
      <p:sp>
        <p:nvSpPr>
          <p:cNvPr id="5" name="Datumsplatzhalter 4">
            <a:extLst>
              <a:ext uri="{FF2B5EF4-FFF2-40B4-BE49-F238E27FC236}">
                <a16:creationId xmlns:a16="http://schemas.microsoft.com/office/drawing/2014/main" id="{518853E3-3622-A647-A3D1-4264F46AFB8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43D072A-29EB-F053-D0E1-817286BA0986}"/>
              </a:ext>
            </a:extLst>
          </p:cNvPr>
          <p:cNvSpPr>
            <a:spLocks noGrp="1"/>
          </p:cNvSpPr>
          <p:nvPr>
            <p:ph type="ftr" sz="quarter" idx="11"/>
          </p:nvPr>
        </p:nvSpPr>
        <p:spPr/>
        <p:txBody>
          <a:bodyPr/>
          <a:lstStyle/>
          <a:p>
            <a:r>
              <a:rPr lang="en-GB" dirty="0"/>
              <a:t>KMH / SEM</a:t>
            </a:r>
          </a:p>
        </p:txBody>
      </p:sp>
      <p:pic>
        <p:nvPicPr>
          <p:cNvPr id="2051" name="Picture 3" descr="Österreichisches Umweltzeichen">
            <a:extLst>
              <a:ext uri="{FF2B5EF4-FFF2-40B4-BE49-F238E27FC236}">
                <a16:creationId xmlns:a16="http://schemas.microsoft.com/office/drawing/2014/main" id="{D2187A15-0854-9C0A-E3DD-B693D91C1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500" y="244884"/>
            <a:ext cx="1629000" cy="1629000"/>
          </a:xfrm>
          <a:prstGeom prst="rect">
            <a:avLst/>
          </a:prstGeom>
          <a:noFill/>
          <a:extLst>
            <a:ext uri="{909E8E84-426E-40DD-AFC4-6F175D3DCCD1}">
              <a14:hiddenFill xmlns:a14="http://schemas.microsoft.com/office/drawing/2010/main">
                <a:solidFill>
                  <a:srgbClr val="FFFFFF"/>
                </a:solidFill>
              </a14:hiddenFill>
            </a:ext>
          </a:extLst>
        </p:spPr>
      </p:pic>
      <p:sp>
        <p:nvSpPr>
          <p:cNvPr id="9" name="Inhaltsplatzhalter 8">
            <a:extLst>
              <a:ext uri="{FF2B5EF4-FFF2-40B4-BE49-F238E27FC236}">
                <a16:creationId xmlns:a16="http://schemas.microsoft.com/office/drawing/2014/main" id="{A80457AE-1535-4E4C-0042-B3658E329874}"/>
              </a:ext>
            </a:extLst>
          </p:cNvPr>
          <p:cNvSpPr>
            <a:spLocks noGrp="1"/>
          </p:cNvSpPr>
          <p:nvPr>
            <p:ph idx="1"/>
          </p:nvPr>
        </p:nvSpPr>
        <p:spPr/>
        <p:txBody>
          <a:bodyPr/>
          <a:lstStyle/>
          <a:p>
            <a:r>
              <a:rPr lang="en-GB" b="1" dirty="0">
                <a:solidFill>
                  <a:srgbClr val="000000"/>
                </a:solidFill>
                <a:latin typeface="-apple-system"/>
              </a:rPr>
              <a:t>Additionally: Educational Institutions</a:t>
            </a:r>
          </a:p>
          <a:p>
            <a:r>
              <a:rPr lang="en-GB" dirty="0">
                <a:solidFill>
                  <a:srgbClr val="000000"/>
                </a:solidFill>
                <a:latin typeface="-apple-system"/>
              </a:rPr>
              <a:t>Schools and kindergartens</a:t>
            </a:r>
          </a:p>
          <a:p>
            <a:r>
              <a:rPr lang="en-GB" dirty="0">
                <a:solidFill>
                  <a:srgbClr val="000000"/>
                </a:solidFill>
                <a:latin typeface="-apple-system"/>
              </a:rPr>
              <a:t>Adult education centres</a:t>
            </a:r>
          </a:p>
          <a:p>
            <a:r>
              <a:rPr lang="en-GB" dirty="0">
                <a:solidFill>
                  <a:srgbClr val="000000"/>
                </a:solidFill>
                <a:latin typeface="-apple-system"/>
              </a:rPr>
              <a:t>Universities and higher education institutions</a:t>
            </a:r>
          </a:p>
          <a:p>
            <a:r>
              <a:rPr lang="en-GB" dirty="0">
                <a:solidFill>
                  <a:srgbClr val="000000"/>
                </a:solidFill>
                <a:latin typeface="-apple-system"/>
              </a:rPr>
              <a:t>Educational programmes</a:t>
            </a:r>
          </a:p>
        </p:txBody>
      </p:sp>
    </p:spTree>
    <p:extLst>
      <p:ext uri="{BB962C8B-B14F-4D97-AF65-F5344CB8AC3E}">
        <p14:creationId xmlns:p14="http://schemas.microsoft.com/office/powerpoint/2010/main" val="149324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5BA3-3AEE-62DD-33FC-925D220CCC9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A7B70BE-8277-ABA5-D195-C2EAD67CA5C1}"/>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2744B72F-52EF-C131-EEF1-86CDD22EAC11}"/>
              </a:ext>
            </a:extLst>
          </p:cNvPr>
          <p:cNvSpPr>
            <a:spLocks noGrp="1"/>
          </p:cNvSpPr>
          <p:nvPr>
            <p:ph type="title"/>
          </p:nvPr>
        </p:nvSpPr>
        <p:spPr/>
        <p:txBody>
          <a:bodyPr/>
          <a:lstStyle/>
          <a:p>
            <a:r>
              <a:rPr lang="en-GB" dirty="0"/>
              <a:t>What can be Certified with the </a:t>
            </a:r>
            <a:r>
              <a:rPr lang="en-GB" dirty="0" err="1"/>
              <a:t>Umweltzeichen</a:t>
            </a:r>
            <a:r>
              <a:rPr lang="en-GB" dirty="0"/>
              <a:t>?</a:t>
            </a:r>
          </a:p>
        </p:txBody>
      </p:sp>
      <p:sp>
        <p:nvSpPr>
          <p:cNvPr id="5" name="Datumsplatzhalter 4">
            <a:extLst>
              <a:ext uri="{FF2B5EF4-FFF2-40B4-BE49-F238E27FC236}">
                <a16:creationId xmlns:a16="http://schemas.microsoft.com/office/drawing/2014/main" id="{108B5527-E23F-3FA8-F076-96542295A1D1}"/>
              </a:ext>
            </a:extLst>
          </p:cNvPr>
          <p:cNvSpPr>
            <a:spLocks noGrp="1"/>
          </p:cNvSpPr>
          <p:nvPr>
            <p:ph type="dt" sz="half" idx="10"/>
          </p:nvPr>
        </p:nvSpPr>
        <p:spPr/>
        <p:txBody>
          <a:bodyPr/>
          <a:lstStyle/>
          <a:p>
            <a:r>
              <a:rPr lang="en-GB" dirty="0"/>
              <a:t>(NABE, 2024)</a:t>
            </a:r>
          </a:p>
        </p:txBody>
      </p:sp>
      <p:sp>
        <p:nvSpPr>
          <p:cNvPr id="6" name="Fußzeilenplatzhalter 5">
            <a:extLst>
              <a:ext uri="{FF2B5EF4-FFF2-40B4-BE49-F238E27FC236}">
                <a16:creationId xmlns:a16="http://schemas.microsoft.com/office/drawing/2014/main" id="{AE8F2A99-923A-FC51-3F56-3658E3477DB0}"/>
              </a:ext>
            </a:extLst>
          </p:cNvPr>
          <p:cNvSpPr>
            <a:spLocks noGrp="1"/>
          </p:cNvSpPr>
          <p:nvPr>
            <p:ph type="ftr" sz="quarter" idx="11"/>
          </p:nvPr>
        </p:nvSpPr>
        <p:spPr/>
        <p:txBody>
          <a:bodyPr/>
          <a:lstStyle/>
          <a:p>
            <a:r>
              <a:rPr lang="en-GB" dirty="0"/>
              <a:t>KMH / SEM</a:t>
            </a:r>
          </a:p>
        </p:txBody>
      </p:sp>
      <p:pic>
        <p:nvPicPr>
          <p:cNvPr id="2051" name="Picture 3" descr="Österreichisches Umweltzeichen">
            <a:extLst>
              <a:ext uri="{FF2B5EF4-FFF2-40B4-BE49-F238E27FC236}">
                <a16:creationId xmlns:a16="http://schemas.microsoft.com/office/drawing/2014/main" id="{62B6C355-2004-746E-2408-4A47A4186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500" y="244884"/>
            <a:ext cx="1629000" cy="1629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hlinkClick r:id="rId4"/>
            <a:extLst>
              <a:ext uri="{FF2B5EF4-FFF2-40B4-BE49-F238E27FC236}">
                <a16:creationId xmlns:a16="http://schemas.microsoft.com/office/drawing/2014/main" id="{F009E605-C70E-ADE9-D77B-D9D32EA3CD6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478347" y="1628775"/>
            <a:ext cx="9235305" cy="453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72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FFA14-F4F1-55C7-9737-35DF5A30DE0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6BB6FC7-3557-6648-71E3-6C5D1D470CC3}"/>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AC79932A-299A-A343-F6AC-1D3B3AD903DB}"/>
              </a:ext>
            </a:extLst>
          </p:cNvPr>
          <p:cNvSpPr>
            <a:spLocks noGrp="1"/>
          </p:cNvSpPr>
          <p:nvPr>
            <p:ph type="title"/>
          </p:nvPr>
        </p:nvSpPr>
        <p:spPr/>
        <p:txBody>
          <a:bodyPr/>
          <a:lstStyle/>
          <a:p>
            <a:r>
              <a:rPr lang="en-GB" dirty="0"/>
              <a:t>The Austrian </a:t>
            </a:r>
            <a:r>
              <a:rPr lang="en-GB" dirty="0" err="1"/>
              <a:t>Umweltzeichen</a:t>
            </a:r>
            <a:r>
              <a:rPr lang="en-GB" dirty="0"/>
              <a:t>: Some Questions</a:t>
            </a:r>
          </a:p>
        </p:txBody>
      </p:sp>
      <p:sp>
        <p:nvSpPr>
          <p:cNvPr id="4" name="Inhaltsplatzhalter 3">
            <a:extLst>
              <a:ext uri="{FF2B5EF4-FFF2-40B4-BE49-F238E27FC236}">
                <a16:creationId xmlns:a16="http://schemas.microsoft.com/office/drawing/2014/main" id="{8B85DF9A-6034-C536-85B2-09B122D00068}"/>
              </a:ext>
            </a:extLst>
          </p:cNvPr>
          <p:cNvSpPr>
            <a:spLocks noGrp="1"/>
          </p:cNvSpPr>
          <p:nvPr>
            <p:ph idx="1"/>
          </p:nvPr>
        </p:nvSpPr>
        <p:spPr>
          <a:xfrm>
            <a:off x="695324" y="1197001"/>
            <a:ext cx="10800675" cy="4967264"/>
          </a:xfrm>
        </p:spPr>
        <p:txBody>
          <a:bodyPr>
            <a:normAutofit/>
          </a:bodyPr>
          <a:lstStyle/>
          <a:p>
            <a:pPr>
              <a:spcAft>
                <a:spcPts val="1000"/>
              </a:spcAft>
            </a:pPr>
            <a:r>
              <a:rPr lang="en-GB" sz="2800" b="1" i="0" dirty="0">
                <a:solidFill>
                  <a:srgbClr val="000000"/>
                </a:solidFill>
                <a:effectLst/>
                <a:latin typeface="-apple-system"/>
              </a:rPr>
              <a:t>✅ What</a:t>
            </a:r>
            <a:r>
              <a:rPr lang="en-GB" sz="2800" i="0" dirty="0">
                <a:solidFill>
                  <a:srgbClr val="000000"/>
                </a:solidFill>
                <a:effectLst/>
                <a:latin typeface="-apple-system"/>
              </a:rPr>
              <a:t> can be certified</a:t>
            </a:r>
            <a:r>
              <a:rPr lang="en-GB" sz="2800" dirty="0">
                <a:solidFill>
                  <a:srgbClr val="000000"/>
                </a:solidFill>
                <a:latin typeface="-apple-system"/>
              </a:rPr>
              <a:t>?</a:t>
            </a:r>
          </a:p>
          <a:p>
            <a:pPr>
              <a:spcAft>
                <a:spcPts val="1000"/>
              </a:spcAft>
            </a:pPr>
            <a:r>
              <a:rPr lang="en-GB" sz="2800" b="1" i="0" dirty="0">
                <a:solidFill>
                  <a:srgbClr val="000000"/>
                </a:solidFill>
                <a:effectLst/>
                <a:latin typeface="-apple-system"/>
              </a:rPr>
              <a:t>Who</a:t>
            </a:r>
            <a:r>
              <a:rPr lang="en-GB" sz="2800" i="0" dirty="0">
                <a:solidFill>
                  <a:srgbClr val="000000"/>
                </a:solidFill>
                <a:effectLst/>
                <a:latin typeface="-apple-system"/>
              </a:rPr>
              <a:t> is involved?</a:t>
            </a:r>
          </a:p>
          <a:p>
            <a:pPr>
              <a:spcAft>
                <a:spcPts val="1000"/>
              </a:spcAft>
            </a:pPr>
            <a:r>
              <a:rPr lang="en-GB" sz="2800" b="1" dirty="0">
                <a:solidFill>
                  <a:srgbClr val="000000"/>
                </a:solidFill>
                <a:latin typeface="-apple-system"/>
              </a:rPr>
              <a:t>How</a:t>
            </a:r>
            <a:r>
              <a:rPr lang="en-GB" sz="2800" dirty="0">
                <a:solidFill>
                  <a:srgbClr val="000000"/>
                </a:solidFill>
                <a:latin typeface="-apple-system"/>
              </a:rPr>
              <a:t> is the certification processes designed?</a:t>
            </a:r>
            <a:endParaRPr lang="en-GB" sz="2800" i="0" dirty="0">
              <a:solidFill>
                <a:srgbClr val="000000"/>
              </a:solidFill>
              <a:effectLst/>
              <a:latin typeface="-apple-system"/>
            </a:endParaRPr>
          </a:p>
        </p:txBody>
      </p:sp>
      <p:sp>
        <p:nvSpPr>
          <p:cNvPr id="5" name="Datumsplatzhalter 4">
            <a:extLst>
              <a:ext uri="{FF2B5EF4-FFF2-40B4-BE49-F238E27FC236}">
                <a16:creationId xmlns:a16="http://schemas.microsoft.com/office/drawing/2014/main" id="{6F9C65B0-BC64-7B72-30EB-5491C4A6073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86C915B-D0B5-6B44-D74D-4126DBFB11C9}"/>
              </a:ext>
            </a:extLst>
          </p:cNvPr>
          <p:cNvSpPr>
            <a:spLocks noGrp="1"/>
          </p:cNvSpPr>
          <p:nvPr>
            <p:ph type="ftr" sz="quarter" idx="11"/>
          </p:nvPr>
        </p:nvSpPr>
        <p:spPr/>
        <p:txBody>
          <a:bodyPr/>
          <a:lstStyle/>
          <a:p>
            <a:r>
              <a:rPr lang="en-GB" dirty="0"/>
              <a:t>KMH / SEM</a:t>
            </a:r>
          </a:p>
        </p:txBody>
      </p:sp>
      <p:pic>
        <p:nvPicPr>
          <p:cNvPr id="2051" name="Picture 3" descr="Österreichisches Umweltzeichen">
            <a:extLst>
              <a:ext uri="{FF2B5EF4-FFF2-40B4-BE49-F238E27FC236}">
                <a16:creationId xmlns:a16="http://schemas.microsoft.com/office/drawing/2014/main" id="{FCD3AC28-0D80-A689-BBF1-2058FB95C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500" y="244884"/>
            <a:ext cx="1629000" cy="16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966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15F6022-2A99-64AF-433E-D9B5BA433F4D}"/>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E30135C0-6272-2845-8684-565DB8BA79FA}"/>
              </a:ext>
            </a:extLst>
          </p:cNvPr>
          <p:cNvSpPr>
            <a:spLocks noGrp="1"/>
          </p:cNvSpPr>
          <p:nvPr>
            <p:ph type="title"/>
          </p:nvPr>
        </p:nvSpPr>
        <p:spPr/>
        <p:txBody>
          <a:bodyPr/>
          <a:lstStyle/>
          <a:p>
            <a:r>
              <a:rPr lang="en-GB" dirty="0"/>
              <a:t>Who is Involved?</a:t>
            </a:r>
          </a:p>
        </p:txBody>
      </p:sp>
      <p:sp>
        <p:nvSpPr>
          <p:cNvPr id="4" name="Inhaltsplatzhalter 3">
            <a:extLst>
              <a:ext uri="{FF2B5EF4-FFF2-40B4-BE49-F238E27FC236}">
                <a16:creationId xmlns:a16="http://schemas.microsoft.com/office/drawing/2014/main" id="{9BB8CAFC-966A-AB2C-54C5-429A197869D6}"/>
              </a:ext>
            </a:extLst>
          </p:cNvPr>
          <p:cNvSpPr>
            <a:spLocks noGrp="1"/>
          </p:cNvSpPr>
          <p:nvPr>
            <p:ph idx="1"/>
          </p:nvPr>
        </p:nvSpPr>
        <p:spPr>
          <a:xfrm>
            <a:off x="695325" y="1628999"/>
            <a:ext cx="6840676" cy="4535265"/>
          </a:xfrm>
        </p:spPr>
        <p:txBody>
          <a:bodyPr/>
          <a:lstStyle/>
          <a:p>
            <a:r>
              <a:rPr lang="en-GB" b="1" dirty="0"/>
              <a:t>Product- resp. service owner</a:t>
            </a:r>
          </a:p>
          <a:p>
            <a:r>
              <a:rPr lang="en-GB" b="1" dirty="0"/>
              <a:t>External auditors:</a:t>
            </a:r>
            <a:br>
              <a:rPr lang="en-GB" b="1" dirty="0"/>
            </a:br>
            <a:r>
              <a:rPr lang="en-GB" dirty="0"/>
              <a:t>differences between products, services &amp; organisations</a:t>
            </a:r>
            <a:br>
              <a:rPr lang="en-GB" dirty="0"/>
            </a:br>
            <a:r>
              <a:rPr lang="en-GB" dirty="0"/>
              <a:t>👉 detailed in “</a:t>
            </a:r>
            <a:r>
              <a:rPr lang="en-GB" dirty="0" err="1"/>
              <a:t>Richtlinien</a:t>
            </a:r>
            <a:r>
              <a:rPr lang="en-GB" dirty="0"/>
              <a:t>” (n: 66)</a:t>
            </a:r>
          </a:p>
          <a:p>
            <a:pPr lvl="1"/>
            <a:r>
              <a:rPr lang="en-GB" dirty="0"/>
              <a:t>Consultants: </a:t>
            </a:r>
            <a:r>
              <a:rPr lang="en-GB" dirty="0" err="1"/>
              <a:t>Lizenznehmer</a:t>
            </a:r>
            <a:r>
              <a:rPr lang="en-GB" dirty="0"/>
              <a:t>*</a:t>
            </a:r>
            <a:r>
              <a:rPr lang="en-GB" dirty="0" err="1"/>
              <a:t>innen</a:t>
            </a:r>
            <a:endParaRPr lang="en-GB" dirty="0"/>
          </a:p>
          <a:p>
            <a:pPr lvl="1"/>
            <a:r>
              <a:rPr lang="en-GB" dirty="0"/>
              <a:t>VKI experts</a:t>
            </a:r>
          </a:p>
        </p:txBody>
      </p:sp>
      <p:sp>
        <p:nvSpPr>
          <p:cNvPr id="5" name="Datumsplatzhalter 4">
            <a:extLst>
              <a:ext uri="{FF2B5EF4-FFF2-40B4-BE49-F238E27FC236}">
                <a16:creationId xmlns:a16="http://schemas.microsoft.com/office/drawing/2014/main" id="{6570F174-0260-3DA3-CEE0-DB584BBDAE39}"/>
              </a:ext>
            </a:extLst>
          </p:cNvPr>
          <p:cNvSpPr>
            <a:spLocks noGrp="1"/>
          </p:cNvSpPr>
          <p:nvPr>
            <p:ph type="dt" sz="half" idx="10"/>
          </p:nvPr>
        </p:nvSpPr>
        <p:spPr/>
        <p:txBody>
          <a:bodyPr/>
          <a:lstStyle/>
          <a:p>
            <a:r>
              <a:rPr lang="en-GB" dirty="0"/>
              <a:t>(</a:t>
            </a:r>
            <a:r>
              <a:rPr lang="en-GB" dirty="0" err="1"/>
              <a:t>Umweltzeichen</a:t>
            </a:r>
            <a:r>
              <a:rPr lang="en-GB" dirty="0"/>
              <a:t>, 2025)</a:t>
            </a:r>
          </a:p>
        </p:txBody>
      </p:sp>
      <p:sp>
        <p:nvSpPr>
          <p:cNvPr id="6" name="Fußzeilenplatzhalter 5">
            <a:extLst>
              <a:ext uri="{FF2B5EF4-FFF2-40B4-BE49-F238E27FC236}">
                <a16:creationId xmlns:a16="http://schemas.microsoft.com/office/drawing/2014/main" id="{AB9D5864-33A6-92FA-CCAC-F8A3F8B12295}"/>
              </a:ext>
            </a:extLst>
          </p:cNvPr>
          <p:cNvSpPr>
            <a:spLocks noGrp="1"/>
          </p:cNvSpPr>
          <p:nvPr>
            <p:ph type="ftr" sz="quarter" idx="11"/>
          </p:nvPr>
        </p:nvSpPr>
        <p:spPr/>
        <p:txBody>
          <a:bodyPr/>
          <a:lstStyle/>
          <a:p>
            <a:r>
              <a:rPr lang="en-GB" dirty="0"/>
              <a:t>KMH / SEM</a:t>
            </a:r>
          </a:p>
        </p:txBody>
      </p:sp>
      <p:pic>
        <p:nvPicPr>
          <p:cNvPr id="7" name="Picture 6">
            <a:hlinkClick r:id="rId2"/>
            <a:extLst>
              <a:ext uri="{FF2B5EF4-FFF2-40B4-BE49-F238E27FC236}">
                <a16:creationId xmlns:a16="http://schemas.microsoft.com/office/drawing/2014/main" id="{D14DCBDA-1218-3BEF-13E8-16598BA5B3CA}"/>
              </a:ext>
            </a:extLst>
          </p:cNvPr>
          <p:cNvPicPr>
            <a:picLocks noChangeAspect="1"/>
          </p:cNvPicPr>
          <p:nvPr/>
        </p:nvPicPr>
        <p:blipFill>
          <a:blip r:embed="rId3"/>
          <a:stretch>
            <a:fillRect/>
          </a:stretch>
        </p:blipFill>
        <p:spPr>
          <a:xfrm>
            <a:off x="8467974" y="1917000"/>
            <a:ext cx="3028026" cy="360679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138166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1FBBF-FE42-A5B5-D6EB-F1CD7809AAC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89F1BD-F819-AA7D-2E4E-FCEB8AFE5C34}"/>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5568489F-0458-A100-5C1B-5285527616AC}"/>
              </a:ext>
            </a:extLst>
          </p:cNvPr>
          <p:cNvSpPr>
            <a:spLocks noGrp="1"/>
          </p:cNvSpPr>
          <p:nvPr>
            <p:ph type="title"/>
          </p:nvPr>
        </p:nvSpPr>
        <p:spPr/>
        <p:txBody>
          <a:bodyPr/>
          <a:lstStyle/>
          <a:p>
            <a:r>
              <a:rPr lang="en-GB" dirty="0"/>
              <a:t>The Austrian </a:t>
            </a:r>
            <a:r>
              <a:rPr lang="en-GB" dirty="0" err="1"/>
              <a:t>Umweltzeichen</a:t>
            </a:r>
            <a:r>
              <a:rPr lang="en-GB" dirty="0"/>
              <a:t>: Some Questions</a:t>
            </a:r>
          </a:p>
        </p:txBody>
      </p:sp>
      <p:sp>
        <p:nvSpPr>
          <p:cNvPr id="4" name="Inhaltsplatzhalter 3">
            <a:extLst>
              <a:ext uri="{FF2B5EF4-FFF2-40B4-BE49-F238E27FC236}">
                <a16:creationId xmlns:a16="http://schemas.microsoft.com/office/drawing/2014/main" id="{04CB1C22-EC65-837A-AE56-AC196FBCE03D}"/>
              </a:ext>
            </a:extLst>
          </p:cNvPr>
          <p:cNvSpPr>
            <a:spLocks noGrp="1"/>
          </p:cNvSpPr>
          <p:nvPr>
            <p:ph idx="1"/>
          </p:nvPr>
        </p:nvSpPr>
        <p:spPr>
          <a:xfrm>
            <a:off x="695324" y="1197001"/>
            <a:ext cx="10800675" cy="4967264"/>
          </a:xfrm>
        </p:spPr>
        <p:txBody>
          <a:bodyPr>
            <a:normAutofit/>
          </a:bodyPr>
          <a:lstStyle/>
          <a:p>
            <a:pPr>
              <a:spcAft>
                <a:spcPts val="1000"/>
              </a:spcAft>
            </a:pPr>
            <a:r>
              <a:rPr lang="en-GB" sz="2800" b="1" i="0" dirty="0">
                <a:solidFill>
                  <a:srgbClr val="000000"/>
                </a:solidFill>
                <a:effectLst/>
                <a:latin typeface="-apple-system"/>
              </a:rPr>
              <a:t>✅ What</a:t>
            </a:r>
            <a:r>
              <a:rPr lang="en-GB" sz="2800" i="0" dirty="0">
                <a:solidFill>
                  <a:srgbClr val="000000"/>
                </a:solidFill>
                <a:effectLst/>
                <a:latin typeface="-apple-system"/>
              </a:rPr>
              <a:t> can be certified</a:t>
            </a:r>
            <a:r>
              <a:rPr lang="en-GB" sz="2800" dirty="0">
                <a:solidFill>
                  <a:srgbClr val="000000"/>
                </a:solidFill>
                <a:latin typeface="-apple-system"/>
              </a:rPr>
              <a:t>?</a:t>
            </a:r>
          </a:p>
          <a:p>
            <a:pPr>
              <a:spcAft>
                <a:spcPts val="1000"/>
              </a:spcAft>
            </a:pPr>
            <a:r>
              <a:rPr lang="en-GB" sz="2800" b="1" i="0" dirty="0">
                <a:solidFill>
                  <a:srgbClr val="000000"/>
                </a:solidFill>
                <a:effectLst/>
                <a:latin typeface="-apple-system"/>
              </a:rPr>
              <a:t>✅ Who</a:t>
            </a:r>
            <a:r>
              <a:rPr lang="en-GB" sz="2800" i="0" dirty="0">
                <a:solidFill>
                  <a:srgbClr val="000000"/>
                </a:solidFill>
                <a:effectLst/>
                <a:latin typeface="-apple-system"/>
              </a:rPr>
              <a:t> is involved?</a:t>
            </a:r>
          </a:p>
          <a:p>
            <a:pPr>
              <a:spcAft>
                <a:spcPts val="1000"/>
              </a:spcAft>
            </a:pPr>
            <a:r>
              <a:rPr lang="en-GB" sz="2800" b="1" dirty="0">
                <a:solidFill>
                  <a:srgbClr val="000000"/>
                </a:solidFill>
                <a:latin typeface="-apple-system"/>
              </a:rPr>
              <a:t>How</a:t>
            </a:r>
            <a:r>
              <a:rPr lang="en-GB" sz="2800" dirty="0">
                <a:solidFill>
                  <a:srgbClr val="000000"/>
                </a:solidFill>
                <a:latin typeface="-apple-system"/>
              </a:rPr>
              <a:t> is the certification processes taking place?</a:t>
            </a:r>
            <a:endParaRPr lang="en-GB" sz="2800" i="0" dirty="0">
              <a:solidFill>
                <a:srgbClr val="000000"/>
              </a:solidFill>
              <a:effectLst/>
              <a:latin typeface="-apple-system"/>
            </a:endParaRPr>
          </a:p>
        </p:txBody>
      </p:sp>
      <p:sp>
        <p:nvSpPr>
          <p:cNvPr id="5" name="Datumsplatzhalter 4">
            <a:extLst>
              <a:ext uri="{FF2B5EF4-FFF2-40B4-BE49-F238E27FC236}">
                <a16:creationId xmlns:a16="http://schemas.microsoft.com/office/drawing/2014/main" id="{1240322C-719D-D558-CC1E-38F887363C7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F12900C-41E7-CF33-D6E1-840CD2764D2C}"/>
              </a:ext>
            </a:extLst>
          </p:cNvPr>
          <p:cNvSpPr>
            <a:spLocks noGrp="1"/>
          </p:cNvSpPr>
          <p:nvPr>
            <p:ph type="ftr" sz="quarter" idx="11"/>
          </p:nvPr>
        </p:nvSpPr>
        <p:spPr/>
        <p:txBody>
          <a:bodyPr/>
          <a:lstStyle/>
          <a:p>
            <a:r>
              <a:rPr lang="en-GB" dirty="0"/>
              <a:t>KMH / SEM</a:t>
            </a:r>
          </a:p>
        </p:txBody>
      </p:sp>
      <p:pic>
        <p:nvPicPr>
          <p:cNvPr id="2051" name="Picture 3" descr="Österreichisches Umweltzeichen">
            <a:extLst>
              <a:ext uri="{FF2B5EF4-FFF2-40B4-BE49-F238E27FC236}">
                <a16:creationId xmlns:a16="http://schemas.microsoft.com/office/drawing/2014/main" id="{83F14B6C-A205-A719-94D9-5FC18CD76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500" y="244884"/>
            <a:ext cx="1629000" cy="16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14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377AA01-209B-3F92-A8BD-81F939D1FD8A}"/>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F24D1766-0A96-E1C8-D67A-FF97B1C80A26}"/>
              </a:ext>
            </a:extLst>
          </p:cNvPr>
          <p:cNvSpPr>
            <a:spLocks noGrp="1"/>
          </p:cNvSpPr>
          <p:nvPr>
            <p:ph type="title"/>
          </p:nvPr>
        </p:nvSpPr>
        <p:spPr/>
        <p:txBody>
          <a:bodyPr/>
          <a:lstStyle/>
          <a:p>
            <a:r>
              <a:rPr lang="en-GB" dirty="0"/>
              <a:t>An Example: Green Meetings &amp; Events (UZ 62)</a:t>
            </a:r>
          </a:p>
        </p:txBody>
      </p:sp>
      <p:sp>
        <p:nvSpPr>
          <p:cNvPr id="4" name="Inhaltsplatzhalter 3">
            <a:extLst>
              <a:ext uri="{FF2B5EF4-FFF2-40B4-BE49-F238E27FC236}">
                <a16:creationId xmlns:a16="http://schemas.microsoft.com/office/drawing/2014/main" id="{B7945D4C-8564-EDD7-25CC-DF76A1A3404A}"/>
              </a:ext>
            </a:extLst>
          </p:cNvPr>
          <p:cNvSpPr>
            <a:spLocks noGrp="1"/>
          </p:cNvSpPr>
          <p:nvPr>
            <p:ph idx="1"/>
          </p:nvPr>
        </p:nvSpPr>
        <p:spPr>
          <a:xfrm>
            <a:off x="695324" y="1125001"/>
            <a:ext cx="5400676" cy="5039264"/>
          </a:xfrm>
        </p:spPr>
        <p:txBody>
          <a:bodyPr>
            <a:normAutofit/>
          </a:bodyPr>
          <a:lstStyle/>
          <a:p>
            <a:pPr marL="0" indent="0" algn="l">
              <a:spcAft>
                <a:spcPts val="1200"/>
              </a:spcAft>
              <a:buNone/>
            </a:pPr>
            <a:r>
              <a:rPr lang="en-GB" sz="1800" b="1" i="0" dirty="0">
                <a:solidFill>
                  <a:srgbClr val="000000"/>
                </a:solidFill>
                <a:effectLst/>
              </a:rPr>
              <a:t>Since 2006: Reduce environmental impacts of events</a:t>
            </a:r>
          </a:p>
          <a:p>
            <a:pPr algn="l">
              <a:spcAft>
                <a:spcPts val="1200"/>
              </a:spcAft>
            </a:pPr>
            <a:r>
              <a:rPr lang="en-GB" sz="1800" b="0" i="0" dirty="0">
                <a:solidFill>
                  <a:srgbClr val="000000"/>
                </a:solidFill>
                <a:effectLst/>
              </a:rPr>
              <a:t>Promote </a:t>
            </a:r>
            <a:r>
              <a:rPr lang="en-GB" sz="1800" b="1" i="0" dirty="0">
                <a:solidFill>
                  <a:srgbClr val="000000"/>
                </a:solidFill>
                <a:effectLst/>
              </a:rPr>
              <a:t>climate-friendly travel </a:t>
            </a:r>
            <a:r>
              <a:rPr lang="en-GB" sz="1800" b="0" i="0" dirty="0">
                <a:solidFill>
                  <a:srgbClr val="000000"/>
                </a:solidFill>
                <a:effectLst/>
              </a:rPr>
              <a:t>options for participants</a:t>
            </a:r>
          </a:p>
          <a:p>
            <a:pPr algn="l">
              <a:spcAft>
                <a:spcPts val="1200"/>
              </a:spcAft>
            </a:pPr>
            <a:r>
              <a:rPr lang="en-GB" sz="1800" b="1" i="0" dirty="0">
                <a:solidFill>
                  <a:srgbClr val="000000"/>
                </a:solidFill>
                <a:effectLst/>
              </a:rPr>
              <a:t>Minimise</a:t>
            </a:r>
            <a:r>
              <a:rPr lang="en-GB" sz="1800" b="0" i="0" dirty="0">
                <a:solidFill>
                  <a:srgbClr val="000000"/>
                </a:solidFill>
                <a:effectLst/>
              </a:rPr>
              <a:t> energy, water, and material consumption</a:t>
            </a:r>
          </a:p>
          <a:p>
            <a:pPr algn="l">
              <a:spcAft>
                <a:spcPts val="1200"/>
              </a:spcAft>
            </a:pPr>
            <a:r>
              <a:rPr lang="en-GB" sz="1800" b="1" i="0" dirty="0">
                <a:solidFill>
                  <a:srgbClr val="000000"/>
                </a:solidFill>
                <a:effectLst/>
              </a:rPr>
              <a:t>Avoid &amp; reduce </a:t>
            </a:r>
            <a:r>
              <a:rPr lang="en-GB" sz="1800" b="0" i="0" dirty="0">
                <a:solidFill>
                  <a:srgbClr val="000000"/>
                </a:solidFill>
                <a:effectLst/>
              </a:rPr>
              <a:t>waste through reuse &amp; proper separation</a:t>
            </a:r>
          </a:p>
          <a:p>
            <a:pPr algn="l">
              <a:spcAft>
                <a:spcPts val="1200"/>
              </a:spcAft>
            </a:pPr>
            <a:r>
              <a:rPr lang="en-GB" sz="1800" b="0" i="0" dirty="0">
                <a:solidFill>
                  <a:srgbClr val="000000"/>
                </a:solidFill>
                <a:effectLst/>
              </a:rPr>
              <a:t>Use </a:t>
            </a:r>
            <a:r>
              <a:rPr lang="en-GB" sz="1800" b="1" i="0" dirty="0">
                <a:solidFill>
                  <a:srgbClr val="000000"/>
                </a:solidFill>
                <a:effectLst/>
              </a:rPr>
              <a:t>regional, seasonal, and fair </a:t>
            </a:r>
            <a:r>
              <a:rPr lang="en-GB" sz="1800" b="0" i="0" dirty="0">
                <a:solidFill>
                  <a:srgbClr val="000000"/>
                </a:solidFill>
                <a:effectLst/>
              </a:rPr>
              <a:t>products</a:t>
            </a:r>
          </a:p>
          <a:p>
            <a:pPr algn="l">
              <a:spcAft>
                <a:spcPts val="1200"/>
              </a:spcAft>
            </a:pPr>
            <a:r>
              <a:rPr lang="en-GB" sz="1800" b="0" i="0" dirty="0">
                <a:solidFill>
                  <a:srgbClr val="000000"/>
                </a:solidFill>
                <a:effectLst/>
              </a:rPr>
              <a:t>Ensure social </a:t>
            </a:r>
            <a:r>
              <a:rPr lang="en-GB" sz="1800" b="1" i="0" dirty="0">
                <a:solidFill>
                  <a:srgbClr val="000000"/>
                </a:solidFill>
                <a:effectLst/>
              </a:rPr>
              <a:t>responsibility</a:t>
            </a:r>
          </a:p>
          <a:p>
            <a:pPr algn="l">
              <a:spcAft>
                <a:spcPts val="1200"/>
              </a:spcAft>
            </a:pPr>
            <a:r>
              <a:rPr lang="en-GB" sz="1800" b="0" i="0" dirty="0">
                <a:solidFill>
                  <a:srgbClr val="000000"/>
                </a:solidFill>
                <a:effectLst/>
              </a:rPr>
              <a:t>Raise </a:t>
            </a:r>
            <a:r>
              <a:rPr lang="en-GB" sz="1800" b="1" i="0" dirty="0">
                <a:solidFill>
                  <a:srgbClr val="000000"/>
                </a:solidFill>
                <a:effectLst/>
              </a:rPr>
              <a:t>awareness</a:t>
            </a:r>
            <a:r>
              <a:rPr lang="en-GB" sz="1800" b="0" i="0" dirty="0">
                <a:solidFill>
                  <a:srgbClr val="000000"/>
                </a:solidFill>
                <a:effectLst/>
              </a:rPr>
              <a:t> for environmental and social issues</a:t>
            </a:r>
          </a:p>
        </p:txBody>
      </p:sp>
      <p:sp>
        <p:nvSpPr>
          <p:cNvPr id="5" name="Datumsplatzhalter 4">
            <a:extLst>
              <a:ext uri="{FF2B5EF4-FFF2-40B4-BE49-F238E27FC236}">
                <a16:creationId xmlns:a16="http://schemas.microsoft.com/office/drawing/2014/main" id="{9B9F78C6-5076-4F55-BAC1-6AA1467D868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F9AAC31-76F6-016D-153D-8ACA25C18BC7}"/>
              </a:ext>
            </a:extLst>
          </p:cNvPr>
          <p:cNvSpPr>
            <a:spLocks noGrp="1"/>
          </p:cNvSpPr>
          <p:nvPr>
            <p:ph type="ftr" sz="quarter" idx="11"/>
          </p:nvPr>
        </p:nvSpPr>
        <p:spPr/>
        <p:txBody>
          <a:bodyPr/>
          <a:lstStyle/>
          <a:p>
            <a:r>
              <a:rPr lang="en-GB" dirty="0"/>
              <a:t>KMH / SEM</a:t>
            </a:r>
          </a:p>
        </p:txBody>
      </p:sp>
      <p:pic>
        <p:nvPicPr>
          <p:cNvPr id="8" name="Grafik 7">
            <a:hlinkClick r:id="rId2"/>
            <a:extLst>
              <a:ext uri="{FF2B5EF4-FFF2-40B4-BE49-F238E27FC236}">
                <a16:creationId xmlns:a16="http://schemas.microsoft.com/office/drawing/2014/main" id="{E66024F2-4D99-CDF5-D4D2-FF15DED92E70}"/>
              </a:ext>
            </a:extLst>
          </p:cNvPr>
          <p:cNvPicPr>
            <a:picLocks noChangeAspect="1"/>
          </p:cNvPicPr>
          <p:nvPr/>
        </p:nvPicPr>
        <p:blipFill>
          <a:blip r:embed="rId3"/>
          <a:stretch>
            <a:fillRect/>
          </a:stretch>
        </p:blipFill>
        <p:spPr>
          <a:xfrm>
            <a:off x="6079188" y="2146524"/>
            <a:ext cx="5920812" cy="3010476"/>
          </a:xfrm>
          <a:prstGeom prst="rect">
            <a:avLst/>
          </a:prstGeom>
        </p:spPr>
      </p:pic>
    </p:spTree>
    <p:extLst>
      <p:ext uri="{BB962C8B-B14F-4D97-AF65-F5344CB8AC3E}">
        <p14:creationId xmlns:p14="http://schemas.microsoft.com/office/powerpoint/2010/main" val="1303509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EABD-7B5B-038B-41D1-4AD8E2B3FB5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122CF5B-72D9-78C9-86A1-80429E2D8CE6}"/>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6BA6795E-BA22-3274-9A24-D100BF016821}"/>
              </a:ext>
            </a:extLst>
          </p:cNvPr>
          <p:cNvSpPr>
            <a:spLocks noGrp="1"/>
          </p:cNvSpPr>
          <p:nvPr>
            <p:ph type="title"/>
          </p:nvPr>
        </p:nvSpPr>
        <p:spPr/>
        <p:txBody>
          <a:bodyPr/>
          <a:lstStyle/>
          <a:p>
            <a:r>
              <a:rPr lang="en-GB" dirty="0"/>
              <a:t>The Austrian </a:t>
            </a:r>
            <a:r>
              <a:rPr lang="en-GB" dirty="0" err="1"/>
              <a:t>Umweltzeichen</a:t>
            </a:r>
            <a:r>
              <a:rPr lang="en-GB" dirty="0"/>
              <a:t>: Some Questions</a:t>
            </a:r>
          </a:p>
        </p:txBody>
      </p:sp>
      <p:sp>
        <p:nvSpPr>
          <p:cNvPr id="4" name="Inhaltsplatzhalter 3">
            <a:extLst>
              <a:ext uri="{FF2B5EF4-FFF2-40B4-BE49-F238E27FC236}">
                <a16:creationId xmlns:a16="http://schemas.microsoft.com/office/drawing/2014/main" id="{ADEF3B16-B80A-869E-FDE2-770846FCF9CB}"/>
              </a:ext>
            </a:extLst>
          </p:cNvPr>
          <p:cNvSpPr>
            <a:spLocks noGrp="1"/>
          </p:cNvSpPr>
          <p:nvPr>
            <p:ph idx="1"/>
          </p:nvPr>
        </p:nvSpPr>
        <p:spPr>
          <a:xfrm>
            <a:off x="695324" y="1197001"/>
            <a:ext cx="10800675" cy="4967264"/>
          </a:xfrm>
        </p:spPr>
        <p:txBody>
          <a:bodyPr>
            <a:normAutofit/>
          </a:bodyPr>
          <a:lstStyle/>
          <a:p>
            <a:pPr>
              <a:spcAft>
                <a:spcPts val="1000"/>
              </a:spcAft>
            </a:pPr>
            <a:r>
              <a:rPr lang="en-GB" sz="2800" b="1" i="0" dirty="0">
                <a:solidFill>
                  <a:srgbClr val="000000"/>
                </a:solidFill>
                <a:effectLst/>
                <a:latin typeface="-apple-system"/>
              </a:rPr>
              <a:t>✅ What</a:t>
            </a:r>
            <a:r>
              <a:rPr lang="en-GB" sz="2800" i="0" dirty="0">
                <a:solidFill>
                  <a:srgbClr val="000000"/>
                </a:solidFill>
                <a:effectLst/>
                <a:latin typeface="-apple-system"/>
              </a:rPr>
              <a:t> can be certified</a:t>
            </a:r>
            <a:r>
              <a:rPr lang="en-GB" sz="2800" dirty="0">
                <a:solidFill>
                  <a:srgbClr val="000000"/>
                </a:solidFill>
                <a:latin typeface="-apple-system"/>
              </a:rPr>
              <a:t>?</a:t>
            </a:r>
          </a:p>
          <a:p>
            <a:pPr>
              <a:spcAft>
                <a:spcPts val="1000"/>
              </a:spcAft>
            </a:pPr>
            <a:r>
              <a:rPr lang="en-GB" sz="2800" b="1" i="0" dirty="0">
                <a:solidFill>
                  <a:srgbClr val="000000"/>
                </a:solidFill>
                <a:effectLst/>
                <a:latin typeface="-apple-system"/>
              </a:rPr>
              <a:t>✅ Who</a:t>
            </a:r>
            <a:r>
              <a:rPr lang="en-GB" sz="2800" i="0" dirty="0">
                <a:solidFill>
                  <a:srgbClr val="000000"/>
                </a:solidFill>
                <a:effectLst/>
                <a:latin typeface="-apple-system"/>
              </a:rPr>
              <a:t> is involved?</a:t>
            </a:r>
          </a:p>
          <a:p>
            <a:pPr>
              <a:spcAft>
                <a:spcPts val="1000"/>
              </a:spcAft>
            </a:pPr>
            <a:r>
              <a:rPr lang="en-GB" sz="2800" b="1" dirty="0">
                <a:solidFill>
                  <a:srgbClr val="000000"/>
                </a:solidFill>
                <a:latin typeface="-apple-system"/>
              </a:rPr>
              <a:t>How</a:t>
            </a:r>
            <a:r>
              <a:rPr lang="en-GB" sz="2800" dirty="0">
                <a:solidFill>
                  <a:srgbClr val="000000"/>
                </a:solidFill>
                <a:latin typeface="-apple-system"/>
              </a:rPr>
              <a:t> is the certification processes taking place?</a:t>
            </a:r>
            <a:endParaRPr lang="en-GB" sz="2800" i="0" dirty="0">
              <a:solidFill>
                <a:srgbClr val="000000"/>
              </a:solidFill>
              <a:effectLst/>
              <a:latin typeface="-apple-system"/>
            </a:endParaRPr>
          </a:p>
        </p:txBody>
      </p:sp>
      <p:sp>
        <p:nvSpPr>
          <p:cNvPr id="5" name="Datumsplatzhalter 4">
            <a:extLst>
              <a:ext uri="{FF2B5EF4-FFF2-40B4-BE49-F238E27FC236}">
                <a16:creationId xmlns:a16="http://schemas.microsoft.com/office/drawing/2014/main" id="{186FA63C-F4F8-0E04-0058-A07B7C968CB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5ADAAEB-9AD3-427C-B669-7F498D5B6A85}"/>
              </a:ext>
            </a:extLst>
          </p:cNvPr>
          <p:cNvSpPr>
            <a:spLocks noGrp="1"/>
          </p:cNvSpPr>
          <p:nvPr>
            <p:ph type="ftr" sz="quarter" idx="11"/>
          </p:nvPr>
        </p:nvSpPr>
        <p:spPr/>
        <p:txBody>
          <a:bodyPr/>
          <a:lstStyle/>
          <a:p>
            <a:r>
              <a:rPr lang="en-GB" dirty="0"/>
              <a:t>KMH / SEM</a:t>
            </a:r>
          </a:p>
        </p:txBody>
      </p:sp>
      <p:pic>
        <p:nvPicPr>
          <p:cNvPr id="2051" name="Picture 3" descr="Österreichisches Umweltzeichen">
            <a:extLst>
              <a:ext uri="{FF2B5EF4-FFF2-40B4-BE49-F238E27FC236}">
                <a16:creationId xmlns:a16="http://schemas.microsoft.com/office/drawing/2014/main" id="{F1382355-549A-CFFE-D1D1-B573A2873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500" y="244884"/>
            <a:ext cx="1629000" cy="16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07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4" y="1413001"/>
            <a:ext cx="6984675" cy="4751262"/>
          </a:xfrm>
        </p:spPr>
        <p:txBody>
          <a:bodyPr/>
          <a:lstStyle/>
          <a:p>
            <a:pPr>
              <a:spcAft>
                <a:spcPts val="1200"/>
              </a:spcAft>
            </a:pPr>
            <a:r>
              <a:rPr lang="en-GB" b="1" dirty="0"/>
              <a:t>A Look in the Toolbox</a:t>
            </a:r>
          </a:p>
          <a:p>
            <a:pPr>
              <a:spcAft>
                <a:spcPts val="1200"/>
              </a:spcAft>
            </a:pPr>
            <a:r>
              <a:rPr lang="en-GB" b="1" dirty="0"/>
              <a:t>From the Austrian </a:t>
            </a:r>
            <a:r>
              <a:rPr lang="en-GB" b="1" dirty="0" err="1"/>
              <a:t>Umweltzeichen</a:t>
            </a:r>
            <a:endParaRPr lang="en-GB" b="1" dirty="0"/>
          </a:p>
          <a:p>
            <a:pPr>
              <a:spcAft>
                <a:spcPts val="1200"/>
              </a:spcAft>
            </a:pPr>
            <a:r>
              <a:rPr lang="en-GB" b="1" dirty="0"/>
              <a:t>… to Green Events</a:t>
            </a:r>
          </a:p>
          <a:p>
            <a:pPr>
              <a:spcAft>
                <a:spcPts val="1200"/>
              </a:spcAft>
            </a:pPr>
            <a:r>
              <a:rPr lang="en-GB" b="1" dirty="0"/>
              <a:t>Outlook 1. Submission</a:t>
            </a:r>
          </a:p>
          <a:p>
            <a:pPr>
              <a:spcAft>
                <a:spcPts val="1200"/>
              </a:spcAft>
            </a:pPr>
            <a:r>
              <a:rPr lang="en-GB" b="1" dirty="0"/>
              <a:t>Life Cycle Analysis </a:t>
            </a:r>
            <a:r>
              <a:rPr lang="en-GB" dirty="0"/>
              <a:t>(… again cycles 😉)</a:t>
            </a:r>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9624000" y="6381000"/>
            <a:ext cx="2448000" cy="189604"/>
          </a:xfrm>
          <a:prstGeom prst="rect">
            <a:avLst/>
          </a:prstGeom>
          <a:noFill/>
        </p:spPr>
        <p:txBody>
          <a:bodyPr wrap="square" lIns="0" tIns="0" rIns="0" bIns="0" rtlCol="0">
            <a:spAutoFit/>
          </a:bodyPr>
          <a:lstStyle/>
          <a:p>
            <a:pPr algn="r">
              <a:lnSpc>
                <a:spcPct val="120000"/>
              </a:lnSpc>
              <a:spcBef>
                <a:spcPts val="800"/>
              </a:spcBef>
            </a:pPr>
            <a:r>
              <a:rPr lang="en-GB" sz="1100" dirty="0">
                <a:solidFill>
                  <a:schemeClr val="bg1">
                    <a:lumMod val="50000"/>
                  </a:schemeClr>
                </a:solidFill>
              </a:rPr>
              <a:t>(Thomson, 1916, PD)</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a:xfrm>
            <a:off x="695325" y="6439500"/>
            <a:ext cx="5688000" cy="144000"/>
          </a:xfrm>
        </p:spPr>
        <p:txBody>
          <a:bodyPr/>
          <a:lstStyle/>
          <a:p>
            <a:r>
              <a:rPr lang="en-GB" dirty="0"/>
              <a:t>KMH / SEM</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7989F-645E-2B06-088F-38CFC09A58E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10913C2-8284-5726-0E0F-8EBD0D0242A4}"/>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BDB9D991-09E0-DE9D-C79E-AC1DABBE132F}"/>
              </a:ext>
            </a:extLst>
          </p:cNvPr>
          <p:cNvSpPr>
            <a:spLocks noGrp="1"/>
          </p:cNvSpPr>
          <p:nvPr>
            <p:ph type="title"/>
          </p:nvPr>
        </p:nvSpPr>
        <p:spPr>
          <a:xfrm>
            <a:off x="695326" y="549000"/>
            <a:ext cx="10008674" cy="792000"/>
          </a:xfrm>
        </p:spPr>
        <p:txBody>
          <a:bodyPr/>
          <a:lstStyle/>
          <a:p>
            <a:r>
              <a:rPr lang="en-GB" dirty="0"/>
              <a:t>Green Meetings &amp; Events (UZ 62): The Certification Process</a:t>
            </a:r>
          </a:p>
        </p:txBody>
      </p:sp>
      <p:sp>
        <p:nvSpPr>
          <p:cNvPr id="5" name="Datumsplatzhalter 4">
            <a:extLst>
              <a:ext uri="{FF2B5EF4-FFF2-40B4-BE49-F238E27FC236}">
                <a16:creationId xmlns:a16="http://schemas.microsoft.com/office/drawing/2014/main" id="{9BD0CDD8-94B4-5C98-84A8-D1F8C8DAE779}"/>
              </a:ext>
            </a:extLst>
          </p:cNvPr>
          <p:cNvSpPr>
            <a:spLocks noGrp="1"/>
          </p:cNvSpPr>
          <p:nvPr>
            <p:ph type="dt" sz="half" idx="10"/>
          </p:nvPr>
        </p:nvSpPr>
        <p:spPr/>
        <p:txBody>
          <a:bodyPr/>
          <a:lstStyle/>
          <a:p>
            <a:r>
              <a:rPr lang="en-GB" dirty="0"/>
              <a:t>(</a:t>
            </a:r>
            <a:r>
              <a:rPr lang="en-GB" dirty="0" err="1"/>
              <a:t>Umweltzeichen</a:t>
            </a:r>
            <a:r>
              <a:rPr lang="en-GB" dirty="0"/>
              <a:t>, 2024)</a:t>
            </a:r>
          </a:p>
        </p:txBody>
      </p:sp>
      <p:sp>
        <p:nvSpPr>
          <p:cNvPr id="6" name="Fußzeilenplatzhalter 5">
            <a:extLst>
              <a:ext uri="{FF2B5EF4-FFF2-40B4-BE49-F238E27FC236}">
                <a16:creationId xmlns:a16="http://schemas.microsoft.com/office/drawing/2014/main" id="{E480D707-E128-8744-6948-8D73CA48068B}"/>
              </a:ext>
            </a:extLst>
          </p:cNvPr>
          <p:cNvSpPr>
            <a:spLocks noGrp="1"/>
          </p:cNvSpPr>
          <p:nvPr>
            <p:ph type="ftr" sz="quarter" idx="11"/>
          </p:nvPr>
        </p:nvSpPr>
        <p:spPr/>
        <p:txBody>
          <a:bodyPr/>
          <a:lstStyle/>
          <a:p>
            <a:r>
              <a:rPr lang="en-GB" dirty="0"/>
              <a:t>KMH / SEM</a:t>
            </a:r>
          </a:p>
        </p:txBody>
      </p:sp>
      <p:sp>
        <p:nvSpPr>
          <p:cNvPr id="9" name="Inhaltsplatzhalter 8">
            <a:extLst>
              <a:ext uri="{FF2B5EF4-FFF2-40B4-BE49-F238E27FC236}">
                <a16:creationId xmlns:a16="http://schemas.microsoft.com/office/drawing/2014/main" id="{485B7346-3665-A4B6-9694-036208A89F24}"/>
              </a:ext>
            </a:extLst>
          </p:cNvPr>
          <p:cNvSpPr>
            <a:spLocks noGrp="1"/>
          </p:cNvSpPr>
          <p:nvPr>
            <p:ph idx="1"/>
          </p:nvPr>
        </p:nvSpPr>
        <p:spPr>
          <a:xfrm>
            <a:off x="695324" y="1341001"/>
            <a:ext cx="10800675" cy="4823264"/>
          </a:xfrm>
        </p:spPr>
        <p:txBody>
          <a:bodyPr>
            <a:normAutofit fontScale="70000" lnSpcReduction="20000"/>
          </a:bodyPr>
          <a:lstStyle/>
          <a:p>
            <a:pPr algn="l">
              <a:spcAft>
                <a:spcPts val="1200"/>
              </a:spcAft>
            </a:pPr>
            <a:r>
              <a:rPr lang="en-GB" b="0" i="0">
                <a:solidFill>
                  <a:srgbClr val="000000"/>
                </a:solidFill>
                <a:effectLst/>
                <a:latin typeface="-apple-system"/>
              </a:rPr>
              <a:t>Check event is </a:t>
            </a:r>
            <a:r>
              <a:rPr lang="en-GB" b="1" i="0">
                <a:solidFill>
                  <a:srgbClr val="000000"/>
                </a:solidFill>
                <a:effectLst/>
                <a:latin typeface="-apple-system"/>
              </a:rPr>
              <a:t>eligible</a:t>
            </a:r>
            <a:r>
              <a:rPr lang="en-GB" b="0" i="0">
                <a:solidFill>
                  <a:srgbClr val="000000"/>
                </a:solidFill>
                <a:effectLst/>
                <a:latin typeface="-apple-system"/>
              </a:rPr>
              <a:t>:</a:t>
            </a:r>
          </a:p>
          <a:p>
            <a:pPr lvl="1">
              <a:spcAft>
                <a:spcPts val="1200"/>
              </a:spcAft>
            </a:pPr>
            <a:r>
              <a:rPr lang="en-GB" b="0" i="0">
                <a:solidFill>
                  <a:srgbClr val="000000"/>
                </a:solidFill>
                <a:effectLst/>
                <a:latin typeface="-apple-system"/>
              </a:rPr>
              <a:t>in Austria</a:t>
            </a:r>
          </a:p>
          <a:p>
            <a:pPr lvl="1">
              <a:spcAft>
                <a:spcPts val="1200"/>
              </a:spcAft>
            </a:pPr>
            <a:r>
              <a:rPr lang="en-GB" b="0" i="0">
                <a:solidFill>
                  <a:srgbClr val="000000"/>
                </a:solidFill>
                <a:effectLst/>
                <a:latin typeface="-apple-system"/>
              </a:rPr>
              <a:t>cultural, sporting, scientific, corporate, or public events</a:t>
            </a:r>
          </a:p>
          <a:p>
            <a:pPr lvl="1">
              <a:spcAft>
                <a:spcPts val="1200"/>
              </a:spcAft>
            </a:pPr>
            <a:r>
              <a:rPr lang="en-GB" b="0" i="0">
                <a:solidFill>
                  <a:srgbClr val="000000"/>
                </a:solidFill>
                <a:effectLst/>
                <a:latin typeface="-apple-system"/>
              </a:rPr>
              <a:t>single events or event series</a:t>
            </a:r>
          </a:p>
          <a:p>
            <a:pPr algn="l">
              <a:spcAft>
                <a:spcPts val="1200"/>
              </a:spcAft>
            </a:pPr>
            <a:r>
              <a:rPr lang="en-GB" b="1" i="0">
                <a:solidFill>
                  <a:srgbClr val="000000"/>
                </a:solidFill>
                <a:effectLst/>
                <a:latin typeface="-apple-system"/>
              </a:rPr>
              <a:t>Review criteria in Richtlinie UZ 62 </a:t>
            </a:r>
            <a:r>
              <a:rPr lang="en-GB" b="0" i="0">
                <a:solidFill>
                  <a:srgbClr val="000000"/>
                </a:solidFill>
                <a:effectLst/>
                <a:latin typeface="-apple-system"/>
              </a:rPr>
              <a:t>– Green Meetings and Green Events</a:t>
            </a:r>
          </a:p>
          <a:p>
            <a:pPr lvl="1">
              <a:spcAft>
                <a:spcPts val="1200"/>
              </a:spcAft>
            </a:pPr>
            <a:r>
              <a:rPr lang="en-GB" b="0" i="0">
                <a:solidFill>
                  <a:srgbClr val="000000"/>
                </a:solidFill>
                <a:effectLst/>
                <a:latin typeface="-apple-system"/>
              </a:rPr>
              <a:t>Event location and accommodation</a:t>
            </a:r>
          </a:p>
          <a:p>
            <a:pPr lvl="1">
              <a:spcAft>
                <a:spcPts val="1200"/>
              </a:spcAft>
            </a:pPr>
            <a:r>
              <a:rPr lang="en-GB" b="0" i="0">
                <a:solidFill>
                  <a:srgbClr val="000000"/>
                </a:solidFill>
                <a:effectLst/>
                <a:latin typeface="-apple-system"/>
              </a:rPr>
              <a:t>Mobility and climate protection</a:t>
            </a:r>
          </a:p>
          <a:p>
            <a:pPr lvl="1">
              <a:spcAft>
                <a:spcPts val="1200"/>
              </a:spcAft>
            </a:pPr>
            <a:r>
              <a:rPr lang="en-GB" b="0" i="0">
                <a:solidFill>
                  <a:srgbClr val="000000"/>
                </a:solidFill>
                <a:effectLst/>
                <a:latin typeface="-apple-system"/>
              </a:rPr>
              <a:t>Procurement, material and waste management</a:t>
            </a:r>
          </a:p>
          <a:p>
            <a:pPr lvl="1">
              <a:spcAft>
                <a:spcPts val="1200"/>
              </a:spcAft>
            </a:pPr>
            <a:r>
              <a:rPr lang="en-GB" b="0" i="0">
                <a:solidFill>
                  <a:srgbClr val="000000"/>
                </a:solidFill>
                <a:effectLst/>
                <a:latin typeface="-apple-system"/>
              </a:rPr>
              <a:t>Catering</a:t>
            </a:r>
          </a:p>
          <a:p>
            <a:pPr lvl="1">
              <a:spcAft>
                <a:spcPts val="1200"/>
              </a:spcAft>
            </a:pPr>
            <a:r>
              <a:rPr lang="en-GB" b="0" i="0">
                <a:solidFill>
                  <a:srgbClr val="000000"/>
                </a:solidFill>
                <a:effectLst/>
                <a:latin typeface="-apple-system"/>
              </a:rPr>
              <a:t>Social aspects</a:t>
            </a:r>
          </a:p>
          <a:p>
            <a:pPr lvl="1">
              <a:spcAft>
                <a:spcPts val="1200"/>
              </a:spcAft>
            </a:pPr>
            <a:r>
              <a:rPr lang="en-GB" b="0" i="0">
                <a:solidFill>
                  <a:srgbClr val="000000"/>
                </a:solidFill>
                <a:effectLst/>
                <a:latin typeface="-apple-system"/>
              </a:rPr>
              <a:t>Communication and event management</a:t>
            </a:r>
            <a:endParaRPr lang="en-GB" b="0" i="0" dirty="0">
              <a:solidFill>
                <a:srgbClr val="000000"/>
              </a:solidFill>
              <a:effectLst/>
              <a:latin typeface="-apple-system"/>
            </a:endParaRPr>
          </a:p>
        </p:txBody>
      </p:sp>
      <p:pic>
        <p:nvPicPr>
          <p:cNvPr id="7" name="Picture 6">
            <a:hlinkClick r:id="rId2"/>
            <a:extLst>
              <a:ext uri="{FF2B5EF4-FFF2-40B4-BE49-F238E27FC236}">
                <a16:creationId xmlns:a16="http://schemas.microsoft.com/office/drawing/2014/main" id="{B1002944-ECCA-B307-BB4D-E36A57BADBCA}"/>
              </a:ext>
            </a:extLst>
          </p:cNvPr>
          <p:cNvPicPr>
            <a:picLocks noChangeAspect="1"/>
          </p:cNvPicPr>
          <p:nvPr/>
        </p:nvPicPr>
        <p:blipFill>
          <a:blip r:embed="rId3"/>
          <a:stretch>
            <a:fillRect/>
          </a:stretch>
        </p:blipFill>
        <p:spPr>
          <a:xfrm>
            <a:off x="8007193" y="1198285"/>
            <a:ext cx="3488806" cy="4941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85090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AD42A-6566-8193-752B-E76C9400734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FCF207-B81D-D51D-9F0F-152E5E121AE8}"/>
              </a:ext>
            </a:extLst>
          </p:cNvPr>
          <p:cNvSpPr>
            <a:spLocks noGrp="1"/>
          </p:cNvSpPr>
          <p:nvPr>
            <p:ph type="sldNum" sz="quarter" idx="12"/>
          </p:nvPr>
        </p:nvSpPr>
        <p:spPr/>
        <p:txBody>
          <a:bodyPr/>
          <a:lstStyle/>
          <a:p>
            <a:fld id="{D836C0FE-70CA-4950-82D6-CF602CC2B770}" type="slidenum">
              <a:rPr lang="en-GB" smtClean="0"/>
              <a:t>21</a:t>
            </a:fld>
            <a:endParaRPr lang="en-GB" dirty="0"/>
          </a:p>
        </p:txBody>
      </p:sp>
      <p:sp>
        <p:nvSpPr>
          <p:cNvPr id="3" name="Titel 2">
            <a:extLst>
              <a:ext uri="{FF2B5EF4-FFF2-40B4-BE49-F238E27FC236}">
                <a16:creationId xmlns:a16="http://schemas.microsoft.com/office/drawing/2014/main" id="{AC62CC53-7A8C-D6A0-EB7A-0D473C32385B}"/>
              </a:ext>
            </a:extLst>
          </p:cNvPr>
          <p:cNvSpPr>
            <a:spLocks noGrp="1"/>
          </p:cNvSpPr>
          <p:nvPr>
            <p:ph type="title"/>
          </p:nvPr>
        </p:nvSpPr>
        <p:spPr>
          <a:xfrm>
            <a:off x="695326" y="549000"/>
            <a:ext cx="10008674" cy="792000"/>
          </a:xfrm>
        </p:spPr>
        <p:txBody>
          <a:bodyPr/>
          <a:lstStyle/>
          <a:p>
            <a:r>
              <a:rPr lang="en-GB" dirty="0"/>
              <a:t>Green Meetings &amp; Events (UZ 62): The Certification Process</a:t>
            </a:r>
          </a:p>
        </p:txBody>
      </p:sp>
      <p:sp>
        <p:nvSpPr>
          <p:cNvPr id="5" name="Datumsplatzhalter 4">
            <a:extLst>
              <a:ext uri="{FF2B5EF4-FFF2-40B4-BE49-F238E27FC236}">
                <a16:creationId xmlns:a16="http://schemas.microsoft.com/office/drawing/2014/main" id="{907BFEF3-797D-9BCF-624A-FBCF7696821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E78959C-25DE-CCAF-0D36-AF3A0FD37E9A}"/>
              </a:ext>
            </a:extLst>
          </p:cNvPr>
          <p:cNvSpPr>
            <a:spLocks noGrp="1"/>
          </p:cNvSpPr>
          <p:nvPr>
            <p:ph type="ftr" sz="quarter" idx="11"/>
          </p:nvPr>
        </p:nvSpPr>
        <p:spPr/>
        <p:txBody>
          <a:bodyPr/>
          <a:lstStyle/>
          <a:p>
            <a:r>
              <a:rPr lang="en-GB" dirty="0"/>
              <a:t>KMH / SEM</a:t>
            </a:r>
          </a:p>
        </p:txBody>
      </p:sp>
      <p:sp>
        <p:nvSpPr>
          <p:cNvPr id="9" name="Inhaltsplatzhalter 8">
            <a:extLst>
              <a:ext uri="{FF2B5EF4-FFF2-40B4-BE49-F238E27FC236}">
                <a16:creationId xmlns:a16="http://schemas.microsoft.com/office/drawing/2014/main" id="{BA4F21AC-AA51-3A9A-A894-1A2CF4C8D3DD}"/>
              </a:ext>
            </a:extLst>
          </p:cNvPr>
          <p:cNvSpPr>
            <a:spLocks noGrp="1"/>
          </p:cNvSpPr>
          <p:nvPr>
            <p:ph idx="1"/>
          </p:nvPr>
        </p:nvSpPr>
        <p:spPr>
          <a:xfrm>
            <a:off x="695324" y="1341001"/>
            <a:ext cx="10800675" cy="4823264"/>
          </a:xfrm>
        </p:spPr>
        <p:txBody>
          <a:bodyPr>
            <a:normAutofit fontScale="92500" lnSpcReduction="20000"/>
          </a:bodyPr>
          <a:lstStyle/>
          <a:p>
            <a:pPr algn="l">
              <a:spcAft>
                <a:spcPts val="1200"/>
              </a:spcAft>
            </a:pPr>
            <a:r>
              <a:rPr lang="en-GB" b="0" i="0">
                <a:solidFill>
                  <a:srgbClr val="000000"/>
                </a:solidFill>
                <a:effectLst/>
                <a:latin typeface="-apple-system"/>
              </a:rPr>
              <a:t>Partner with a </a:t>
            </a:r>
            <a:r>
              <a:rPr lang="en-GB" b="1" i="0">
                <a:solidFill>
                  <a:srgbClr val="000000"/>
                </a:solidFill>
                <a:effectLst/>
                <a:latin typeface="-apple-system"/>
              </a:rPr>
              <a:t>licensee</a:t>
            </a:r>
            <a:r>
              <a:rPr lang="en-GB" b="0" i="0">
                <a:solidFill>
                  <a:srgbClr val="000000"/>
                </a:solidFill>
                <a:effectLst/>
                <a:latin typeface="-apple-system"/>
              </a:rPr>
              <a:t>: venue or agency</a:t>
            </a:r>
          </a:p>
          <a:p>
            <a:pPr lvl="1">
              <a:spcAft>
                <a:spcPts val="1200"/>
              </a:spcAft>
            </a:pPr>
            <a:r>
              <a:rPr lang="en-GB" b="0" i="0">
                <a:solidFill>
                  <a:srgbClr val="000000"/>
                </a:solidFill>
                <a:effectLst/>
                <a:latin typeface="-apple-system"/>
              </a:rPr>
              <a:t>~ 130 organisations in AUT</a:t>
            </a:r>
          </a:p>
          <a:p>
            <a:pPr algn="l">
              <a:spcAft>
                <a:spcPts val="1200"/>
              </a:spcAft>
            </a:pPr>
            <a:r>
              <a:rPr lang="en-GB" b="1" i="0">
                <a:solidFill>
                  <a:srgbClr val="000000"/>
                </a:solidFill>
                <a:effectLst/>
                <a:latin typeface="-apple-system"/>
              </a:rPr>
              <a:t>Plan the event:</a:t>
            </a:r>
          </a:p>
          <a:p>
            <a:pPr lvl="1">
              <a:spcAft>
                <a:spcPts val="1200"/>
              </a:spcAft>
            </a:pPr>
            <a:r>
              <a:rPr lang="en-GB" b="0" i="0">
                <a:solidFill>
                  <a:srgbClr val="000000"/>
                </a:solidFill>
                <a:effectLst/>
                <a:latin typeface="-apple-system"/>
              </a:rPr>
              <a:t>required &amp; optional criteria from UZ 62</a:t>
            </a:r>
          </a:p>
          <a:p>
            <a:pPr algn="l">
              <a:spcAft>
                <a:spcPts val="1200"/>
              </a:spcAft>
            </a:pPr>
            <a:r>
              <a:rPr lang="en-GB" b="1" i="0">
                <a:solidFill>
                  <a:srgbClr val="000000"/>
                </a:solidFill>
                <a:effectLst/>
                <a:latin typeface="-apple-system"/>
              </a:rPr>
              <a:t>Collect documentation </a:t>
            </a:r>
            <a:r>
              <a:rPr lang="en-GB" b="0" i="0">
                <a:solidFill>
                  <a:srgbClr val="000000"/>
                </a:solidFill>
                <a:effectLst/>
                <a:latin typeface="-apple-system"/>
              </a:rPr>
              <a:t>for all implemented measures</a:t>
            </a:r>
          </a:p>
          <a:p>
            <a:pPr algn="l">
              <a:spcAft>
                <a:spcPts val="1200"/>
              </a:spcAft>
            </a:pPr>
            <a:r>
              <a:rPr lang="en-GB" b="1" i="0">
                <a:solidFill>
                  <a:srgbClr val="000000"/>
                </a:solidFill>
                <a:effectLst/>
                <a:latin typeface="-apple-system"/>
              </a:rPr>
              <a:t>Register the event: </a:t>
            </a:r>
            <a:r>
              <a:rPr lang="en-GB" b="0" i="0">
                <a:solidFill>
                  <a:srgbClr val="000000"/>
                </a:solidFill>
                <a:effectLst/>
                <a:latin typeface="-apple-system"/>
              </a:rPr>
              <a:t>online form at umweltzeichen.at</a:t>
            </a:r>
          </a:p>
          <a:p>
            <a:pPr algn="l">
              <a:spcAft>
                <a:spcPts val="1200"/>
              </a:spcAft>
            </a:pPr>
            <a:r>
              <a:rPr lang="en-GB" b="1" i="0">
                <a:solidFill>
                  <a:srgbClr val="000000"/>
                </a:solidFill>
                <a:effectLst/>
                <a:latin typeface="-apple-system"/>
              </a:rPr>
              <a:t>Submit documentation:  </a:t>
            </a:r>
            <a:r>
              <a:rPr lang="en-GB" b="0" i="0">
                <a:solidFill>
                  <a:srgbClr val="000000"/>
                </a:solidFill>
                <a:effectLst/>
                <a:latin typeface="-apple-system"/>
              </a:rPr>
              <a:t>at least 3 weeks before</a:t>
            </a:r>
          </a:p>
          <a:p>
            <a:pPr algn="l">
              <a:spcAft>
                <a:spcPts val="1200"/>
              </a:spcAft>
            </a:pPr>
            <a:r>
              <a:rPr lang="en-GB" b="0" i="0">
                <a:solidFill>
                  <a:srgbClr val="000000"/>
                </a:solidFill>
                <a:effectLst/>
                <a:latin typeface="-apple-system"/>
              </a:rPr>
              <a:t>Await </a:t>
            </a:r>
            <a:r>
              <a:rPr lang="en-GB" b="1" i="0">
                <a:solidFill>
                  <a:srgbClr val="000000"/>
                </a:solidFill>
                <a:effectLst/>
                <a:latin typeface="-apple-system"/>
              </a:rPr>
              <a:t>evaluation and approval </a:t>
            </a:r>
            <a:r>
              <a:rPr lang="en-GB" b="0" i="0">
                <a:solidFill>
                  <a:srgbClr val="000000"/>
                </a:solidFill>
                <a:effectLst/>
                <a:latin typeface="-apple-system"/>
              </a:rPr>
              <a:t>from the Ecolabel office</a:t>
            </a:r>
          </a:p>
          <a:p>
            <a:pPr algn="l">
              <a:spcAft>
                <a:spcPts val="1200"/>
              </a:spcAft>
            </a:pPr>
            <a:r>
              <a:rPr lang="en-GB" b="1" i="0">
                <a:solidFill>
                  <a:srgbClr val="000000"/>
                </a:solidFill>
                <a:effectLst/>
                <a:latin typeface="-apple-system"/>
              </a:rPr>
              <a:t>Event-marketing: </a:t>
            </a:r>
            <a:r>
              <a:rPr lang="en-GB" b="0" i="0">
                <a:solidFill>
                  <a:srgbClr val="000000"/>
                </a:solidFill>
                <a:effectLst/>
                <a:latin typeface="-apple-system"/>
              </a:rPr>
              <a:t>Green Event logo</a:t>
            </a:r>
            <a:endParaRPr lang="en-GB" b="0" i="0" dirty="0">
              <a:solidFill>
                <a:srgbClr val="000000"/>
              </a:solidFill>
              <a:effectLst/>
              <a:latin typeface="-apple-system"/>
            </a:endParaRPr>
          </a:p>
        </p:txBody>
      </p:sp>
      <p:pic>
        <p:nvPicPr>
          <p:cNvPr id="13" name="Grafik 12">
            <a:extLst>
              <a:ext uri="{FF2B5EF4-FFF2-40B4-BE49-F238E27FC236}">
                <a16:creationId xmlns:a16="http://schemas.microsoft.com/office/drawing/2014/main" id="{0963F782-0CC3-3999-D036-B9D1B7CB6C16}"/>
              </a:ext>
            </a:extLst>
          </p:cNvPr>
          <p:cNvPicPr>
            <a:picLocks noChangeAspect="1"/>
          </p:cNvPicPr>
          <p:nvPr/>
        </p:nvPicPr>
        <p:blipFill>
          <a:blip r:embed="rId2"/>
          <a:stretch>
            <a:fillRect/>
          </a:stretch>
        </p:blipFill>
        <p:spPr>
          <a:xfrm>
            <a:off x="8092626" y="1786867"/>
            <a:ext cx="3403373" cy="4090133"/>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005761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2C3A975-5F39-209B-337D-5A52745E9621}"/>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3" name="Titel 2">
            <a:extLst>
              <a:ext uri="{FF2B5EF4-FFF2-40B4-BE49-F238E27FC236}">
                <a16:creationId xmlns:a16="http://schemas.microsoft.com/office/drawing/2014/main" id="{77F9DD1B-4A7E-8F86-6CE5-A9CBD4A0CD54}"/>
              </a:ext>
            </a:extLst>
          </p:cNvPr>
          <p:cNvSpPr>
            <a:spLocks noGrp="1"/>
          </p:cNvSpPr>
          <p:nvPr>
            <p:ph type="title"/>
          </p:nvPr>
        </p:nvSpPr>
        <p:spPr/>
        <p:txBody>
          <a:bodyPr/>
          <a:lstStyle/>
          <a:p>
            <a:r>
              <a:rPr lang="en-GB" dirty="0"/>
              <a:t>Some Interim Conclusions:</a:t>
            </a:r>
          </a:p>
        </p:txBody>
      </p:sp>
      <p:sp>
        <p:nvSpPr>
          <p:cNvPr id="4" name="Inhaltsplatzhalter 3">
            <a:extLst>
              <a:ext uri="{FF2B5EF4-FFF2-40B4-BE49-F238E27FC236}">
                <a16:creationId xmlns:a16="http://schemas.microsoft.com/office/drawing/2014/main" id="{27385BB4-5BB4-3525-3F08-C89534EF860C}"/>
              </a:ext>
            </a:extLst>
          </p:cNvPr>
          <p:cNvSpPr>
            <a:spLocks noGrp="1"/>
          </p:cNvSpPr>
          <p:nvPr>
            <p:ph idx="1"/>
          </p:nvPr>
        </p:nvSpPr>
        <p:spPr>
          <a:xfrm>
            <a:off x="695325" y="1628999"/>
            <a:ext cx="6192676" cy="4535265"/>
          </a:xfrm>
        </p:spPr>
        <p:txBody>
          <a:bodyPr/>
          <a:lstStyle/>
          <a:p>
            <a:r>
              <a:rPr lang="en-GB" dirty="0"/>
              <a:t>Quite </a:t>
            </a:r>
            <a:r>
              <a:rPr lang="en-GB" b="1" dirty="0"/>
              <a:t>elaborated &amp; longstanding </a:t>
            </a:r>
            <a:r>
              <a:rPr lang="en-GB" dirty="0"/>
              <a:t>certification guidelines</a:t>
            </a:r>
          </a:p>
          <a:p>
            <a:pPr lvl="1"/>
            <a:r>
              <a:rPr lang="en-GB" dirty="0"/>
              <a:t>👉 good documentation &amp; networks of </a:t>
            </a:r>
            <a:r>
              <a:rPr lang="en-GB" dirty="0" err="1"/>
              <a:t>licencees</a:t>
            </a:r>
            <a:endParaRPr lang="en-GB" dirty="0"/>
          </a:p>
          <a:p>
            <a:r>
              <a:rPr lang="en-GB" dirty="0"/>
              <a:t>As with all </a:t>
            </a:r>
            <a:r>
              <a:rPr lang="en-GB" b="1" dirty="0"/>
              <a:t>Must-Option Systems</a:t>
            </a:r>
            <a:r>
              <a:rPr lang="en-GB" dirty="0"/>
              <a:t>:</a:t>
            </a:r>
          </a:p>
          <a:p>
            <a:pPr lvl="1"/>
            <a:r>
              <a:rPr lang="en-GB" dirty="0"/>
              <a:t>Allocation of criteria often less demanding</a:t>
            </a:r>
            <a:br>
              <a:rPr lang="en-GB" dirty="0"/>
            </a:br>
            <a:r>
              <a:rPr lang="en-GB" b="1" dirty="0"/>
              <a:t>👉 low entry level</a:t>
            </a:r>
          </a:p>
          <a:p>
            <a:r>
              <a:rPr lang="en-GB" dirty="0"/>
              <a:t>Especially in </a:t>
            </a:r>
            <a:r>
              <a:rPr lang="en-GB" b="1" dirty="0"/>
              <a:t>semi-public procurement:</a:t>
            </a:r>
            <a:br>
              <a:rPr lang="en-GB" b="1" dirty="0"/>
            </a:br>
            <a:r>
              <a:rPr lang="en-GB" dirty="0"/>
              <a:t>legal requirement</a:t>
            </a:r>
          </a:p>
        </p:txBody>
      </p:sp>
      <p:sp>
        <p:nvSpPr>
          <p:cNvPr id="5" name="Datumsplatzhalter 4">
            <a:extLst>
              <a:ext uri="{FF2B5EF4-FFF2-40B4-BE49-F238E27FC236}">
                <a16:creationId xmlns:a16="http://schemas.microsoft.com/office/drawing/2014/main" id="{244E7DDE-4F5C-3B4F-E329-7A9767B4A797}"/>
              </a:ext>
            </a:extLst>
          </p:cNvPr>
          <p:cNvSpPr>
            <a:spLocks noGrp="1"/>
          </p:cNvSpPr>
          <p:nvPr>
            <p:ph type="dt" sz="half" idx="10"/>
          </p:nvPr>
        </p:nvSpPr>
        <p:spPr/>
        <p:txBody>
          <a:bodyPr/>
          <a:lstStyle/>
          <a:p>
            <a:r>
              <a:rPr lang="en-GB" dirty="0"/>
              <a:t>(Green Events, n.d.)</a:t>
            </a:r>
          </a:p>
        </p:txBody>
      </p:sp>
      <p:sp>
        <p:nvSpPr>
          <p:cNvPr id="6" name="Fußzeilenplatzhalter 5">
            <a:extLst>
              <a:ext uri="{FF2B5EF4-FFF2-40B4-BE49-F238E27FC236}">
                <a16:creationId xmlns:a16="http://schemas.microsoft.com/office/drawing/2014/main" id="{C68E0411-A716-1C09-E74E-238D6F215CFF}"/>
              </a:ext>
            </a:extLst>
          </p:cNvPr>
          <p:cNvSpPr>
            <a:spLocks noGrp="1"/>
          </p:cNvSpPr>
          <p:nvPr>
            <p:ph type="ftr" sz="quarter" idx="11"/>
          </p:nvPr>
        </p:nvSpPr>
        <p:spPr/>
        <p:txBody>
          <a:bodyPr/>
          <a:lstStyle/>
          <a:p>
            <a:r>
              <a:rPr lang="en-GB" dirty="0"/>
              <a:t>KMH / SEM</a:t>
            </a:r>
          </a:p>
        </p:txBody>
      </p:sp>
      <p:pic>
        <p:nvPicPr>
          <p:cNvPr id="8" name="Picture 7">
            <a:hlinkClick r:id="rId2"/>
            <a:extLst>
              <a:ext uri="{FF2B5EF4-FFF2-40B4-BE49-F238E27FC236}">
                <a16:creationId xmlns:a16="http://schemas.microsoft.com/office/drawing/2014/main" id="{E5D4B0CD-8520-C617-45C0-4F572B75BF13}"/>
              </a:ext>
            </a:extLst>
          </p:cNvPr>
          <p:cNvPicPr>
            <a:picLocks noChangeAspect="1"/>
          </p:cNvPicPr>
          <p:nvPr/>
        </p:nvPicPr>
        <p:blipFill>
          <a:blip r:embed="rId3"/>
          <a:stretch>
            <a:fillRect/>
          </a:stretch>
        </p:blipFill>
        <p:spPr>
          <a:xfrm>
            <a:off x="7176000" y="1485000"/>
            <a:ext cx="4313562" cy="4535265"/>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862222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63BB0-1284-0612-9200-CF77C8E6B4A5}"/>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749CE800-ECDA-F8C5-D59F-C2AC1FF94783}"/>
              </a:ext>
            </a:extLst>
          </p:cNvPr>
          <p:cNvSpPr>
            <a:spLocks noGrp="1"/>
          </p:cNvSpPr>
          <p:nvPr>
            <p:ph type="title"/>
          </p:nvPr>
        </p:nvSpPr>
        <p:spPr/>
        <p:txBody>
          <a:bodyPr/>
          <a:lstStyle/>
          <a:p>
            <a:r>
              <a:rPr lang="en-GB" dirty="0"/>
              <a:t>Assessing Impacts at the </a:t>
            </a:r>
            <a:r>
              <a:rPr lang="en-GB" dirty="0" err="1"/>
              <a:t>Wachauer</a:t>
            </a:r>
            <a:r>
              <a:rPr lang="en-GB" dirty="0"/>
              <a:t> </a:t>
            </a:r>
            <a:r>
              <a:rPr lang="en-GB" dirty="0" err="1"/>
              <a:t>Volksfest</a:t>
            </a:r>
            <a:endParaRPr lang="en-GB" dirty="0"/>
          </a:p>
        </p:txBody>
      </p:sp>
      <p:sp>
        <p:nvSpPr>
          <p:cNvPr id="2" name="Foliennummernplatzhalter 1">
            <a:extLst>
              <a:ext uri="{FF2B5EF4-FFF2-40B4-BE49-F238E27FC236}">
                <a16:creationId xmlns:a16="http://schemas.microsoft.com/office/drawing/2014/main" id="{D40783FE-8CB6-0F70-D19D-1CCFEEFCA90B}"/>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23</a:t>
            </a:fld>
            <a:endParaRPr lang="en-GB" dirty="0"/>
          </a:p>
        </p:txBody>
      </p:sp>
      <p:sp>
        <p:nvSpPr>
          <p:cNvPr id="6" name="Fußzeilenplatzhalter 5">
            <a:extLst>
              <a:ext uri="{FF2B5EF4-FFF2-40B4-BE49-F238E27FC236}">
                <a16:creationId xmlns:a16="http://schemas.microsoft.com/office/drawing/2014/main" id="{1A0DE9AB-4FC3-7DC0-6896-8FE69A94E827}"/>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3953884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6034377-7312-84DC-E682-F5C3F8646138}"/>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F510820D-9ED9-5C4E-35B5-BA0D650FC079}"/>
              </a:ext>
            </a:extLst>
          </p:cNvPr>
          <p:cNvSpPr>
            <a:spLocks noGrp="1"/>
          </p:cNvSpPr>
          <p:nvPr>
            <p:ph type="title"/>
          </p:nvPr>
        </p:nvSpPr>
        <p:spPr/>
        <p:txBody>
          <a:bodyPr/>
          <a:lstStyle/>
          <a:p>
            <a:r>
              <a:rPr lang="en-GB" dirty="0"/>
              <a:t>Our Example: The </a:t>
            </a:r>
            <a:r>
              <a:rPr lang="en-GB" dirty="0" err="1"/>
              <a:t>Wachauer</a:t>
            </a:r>
            <a:r>
              <a:rPr lang="en-GB" dirty="0"/>
              <a:t> </a:t>
            </a:r>
            <a:r>
              <a:rPr lang="en-GB" dirty="0" err="1"/>
              <a:t>Volksfest</a:t>
            </a:r>
            <a:r>
              <a:rPr lang="en-GB" dirty="0"/>
              <a:t> 2025</a:t>
            </a:r>
          </a:p>
        </p:txBody>
      </p:sp>
      <p:pic>
        <p:nvPicPr>
          <p:cNvPr id="8" name="Inhaltsplatzhalter 7">
            <a:hlinkClick r:id="rId2"/>
            <a:extLst>
              <a:ext uri="{FF2B5EF4-FFF2-40B4-BE49-F238E27FC236}">
                <a16:creationId xmlns:a16="http://schemas.microsoft.com/office/drawing/2014/main" id="{60DA4E73-7351-A69B-326D-CA3BA3C2F85C}"/>
              </a:ext>
            </a:extLst>
          </p:cNvPr>
          <p:cNvPicPr>
            <a:picLocks noGrp="1" noChangeAspect="1"/>
          </p:cNvPicPr>
          <p:nvPr>
            <p:ph idx="1"/>
          </p:nvPr>
        </p:nvPicPr>
        <p:blipFill>
          <a:blip r:embed="rId3"/>
          <a:stretch>
            <a:fillRect/>
          </a:stretch>
        </p:blipFill>
        <p:spPr>
          <a:xfrm>
            <a:off x="2856000" y="1197000"/>
            <a:ext cx="6480000" cy="4831760"/>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14E8753C-2BE4-6B77-8B74-39B18AFA2F5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61EE223-4DA7-3C84-FC37-D7FFC94A4A92}"/>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67878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F2D0D37-DD5A-5C7F-12ED-261575DD9914}"/>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AF75D646-B4B4-E5F4-DB63-BABBE87960D6}"/>
              </a:ext>
            </a:extLst>
          </p:cNvPr>
          <p:cNvSpPr>
            <a:spLocks noGrp="1"/>
          </p:cNvSpPr>
          <p:nvPr>
            <p:ph type="title"/>
          </p:nvPr>
        </p:nvSpPr>
        <p:spPr/>
        <p:txBody>
          <a:bodyPr/>
          <a:lstStyle/>
          <a:p>
            <a:r>
              <a:rPr lang="en-GB" dirty="0"/>
              <a:t>A </a:t>
            </a:r>
            <a:r>
              <a:rPr lang="en-GB" dirty="0" err="1"/>
              <a:t>qucik</a:t>
            </a:r>
            <a:r>
              <a:rPr lang="en-GB" dirty="0"/>
              <a:t> Factfinding Mission</a:t>
            </a:r>
          </a:p>
        </p:txBody>
      </p:sp>
      <p:sp>
        <p:nvSpPr>
          <p:cNvPr id="4" name="Inhaltsplatzhalter 3">
            <a:extLst>
              <a:ext uri="{FF2B5EF4-FFF2-40B4-BE49-F238E27FC236}">
                <a16:creationId xmlns:a16="http://schemas.microsoft.com/office/drawing/2014/main" id="{9C54A8F7-A46B-E49F-2769-0A8FEE6F1ADA}"/>
              </a:ext>
            </a:extLst>
          </p:cNvPr>
          <p:cNvSpPr>
            <a:spLocks noGrp="1"/>
          </p:cNvSpPr>
          <p:nvPr>
            <p:ph idx="1"/>
          </p:nvPr>
        </p:nvSpPr>
        <p:spPr>
          <a:xfrm>
            <a:off x="695324" y="1628999"/>
            <a:ext cx="5904675" cy="4535265"/>
          </a:xfrm>
        </p:spPr>
        <p:txBody>
          <a:bodyPr/>
          <a:lstStyle/>
          <a:p>
            <a:r>
              <a:rPr lang="en-GB" dirty="0">
                <a:hlinkClick r:id="rId2"/>
              </a:rPr>
              <a:t>https://imcfhkrems-my.sharepoint.com/:wb:/g/personal/karl_hoeferl_fh-krems_ac_at/EcU9-Ylt8t9FhYPShgV_I8UBt-DU9drF-DLILQAWNE3v3g?e=Wr1d2Y</a:t>
            </a:r>
            <a:endParaRPr lang="en-GB" dirty="0"/>
          </a:p>
        </p:txBody>
      </p:sp>
      <p:sp>
        <p:nvSpPr>
          <p:cNvPr id="5" name="Datumsplatzhalter 4">
            <a:extLst>
              <a:ext uri="{FF2B5EF4-FFF2-40B4-BE49-F238E27FC236}">
                <a16:creationId xmlns:a16="http://schemas.microsoft.com/office/drawing/2014/main" id="{C6F77DDA-2C77-0950-2946-E613E408FCA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A5078A4-5FC9-23E2-B6E5-BF2C57C53F24}"/>
              </a:ext>
            </a:extLst>
          </p:cNvPr>
          <p:cNvSpPr>
            <a:spLocks noGrp="1"/>
          </p:cNvSpPr>
          <p:nvPr>
            <p:ph type="ftr" sz="quarter" idx="11"/>
          </p:nvPr>
        </p:nvSpPr>
        <p:spPr/>
        <p:txBody>
          <a:bodyPr/>
          <a:lstStyle/>
          <a:p>
            <a:r>
              <a:rPr lang="en-GB"/>
              <a:t>KMH / SEM</a:t>
            </a:r>
            <a:endParaRPr lang="en-GB" dirty="0"/>
          </a:p>
        </p:txBody>
      </p:sp>
      <p:pic>
        <p:nvPicPr>
          <p:cNvPr id="8" name="Grafik 7">
            <a:extLst>
              <a:ext uri="{FF2B5EF4-FFF2-40B4-BE49-F238E27FC236}">
                <a16:creationId xmlns:a16="http://schemas.microsoft.com/office/drawing/2014/main" id="{27BCB9B7-D492-626D-D61D-2F14A8EF5F57}"/>
              </a:ext>
            </a:extLst>
          </p:cNvPr>
          <p:cNvPicPr>
            <a:picLocks noChangeAspect="1"/>
          </p:cNvPicPr>
          <p:nvPr/>
        </p:nvPicPr>
        <p:blipFill>
          <a:blip r:embed="rId3"/>
          <a:stretch>
            <a:fillRect/>
          </a:stretch>
        </p:blipFill>
        <p:spPr>
          <a:xfrm>
            <a:off x="6999574" y="1845000"/>
            <a:ext cx="4496426" cy="390468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015300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73AB41-E4D4-282A-C507-BB73369F7D8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5479ADF-FAEB-DCFF-2C70-4D280DD20918}"/>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282C14D6-BEE1-1840-EB1C-81BA47A7A2D6}"/>
              </a:ext>
            </a:extLst>
          </p:cNvPr>
          <p:cNvSpPr>
            <a:spLocks noGrp="1"/>
          </p:cNvSpPr>
          <p:nvPr>
            <p:ph type="title"/>
          </p:nvPr>
        </p:nvSpPr>
        <p:spPr/>
        <p:txBody>
          <a:bodyPr/>
          <a:lstStyle/>
          <a:p>
            <a:r>
              <a:rPr lang="en-GB" dirty="0"/>
              <a:t>A </a:t>
            </a:r>
            <a:r>
              <a:rPr lang="en-GB" dirty="0" err="1"/>
              <a:t>qucik</a:t>
            </a:r>
            <a:r>
              <a:rPr lang="en-GB" dirty="0"/>
              <a:t> Factfinding Mission</a:t>
            </a:r>
          </a:p>
        </p:txBody>
      </p:sp>
      <p:sp>
        <p:nvSpPr>
          <p:cNvPr id="5" name="Datumsplatzhalter 4">
            <a:extLst>
              <a:ext uri="{FF2B5EF4-FFF2-40B4-BE49-F238E27FC236}">
                <a16:creationId xmlns:a16="http://schemas.microsoft.com/office/drawing/2014/main" id="{47CBB024-90E3-EB70-EB1D-E30123C6CA3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3C588D7-7620-4D0C-695F-97B6435F3203}"/>
              </a:ext>
            </a:extLst>
          </p:cNvPr>
          <p:cNvSpPr>
            <a:spLocks noGrp="1"/>
          </p:cNvSpPr>
          <p:nvPr>
            <p:ph type="ftr" sz="quarter" idx="11"/>
          </p:nvPr>
        </p:nvSpPr>
        <p:spPr/>
        <p:txBody>
          <a:bodyPr/>
          <a:lstStyle/>
          <a:p>
            <a:r>
              <a:rPr lang="en-GB"/>
              <a:t>KMH / SEM</a:t>
            </a:r>
            <a:endParaRPr lang="en-GB" dirty="0"/>
          </a:p>
        </p:txBody>
      </p:sp>
      <p:sp>
        <p:nvSpPr>
          <p:cNvPr id="7" name="Inhaltsplatzhalter 6">
            <a:extLst>
              <a:ext uri="{FF2B5EF4-FFF2-40B4-BE49-F238E27FC236}">
                <a16:creationId xmlns:a16="http://schemas.microsoft.com/office/drawing/2014/main" id="{3D6EB65F-A24D-7CAF-AB04-102CFA1118D5}"/>
              </a:ext>
            </a:extLst>
          </p:cNvPr>
          <p:cNvSpPr>
            <a:spLocks noGrp="1"/>
          </p:cNvSpPr>
          <p:nvPr>
            <p:ph idx="1"/>
          </p:nvPr>
        </p:nvSpPr>
        <p:spPr>
          <a:xfrm>
            <a:off x="695324" y="1628999"/>
            <a:ext cx="5040675" cy="4111761"/>
          </a:xfrm>
        </p:spPr>
        <p:txBody>
          <a:bodyPr anchor="t"/>
          <a:lstStyle/>
          <a:p>
            <a:pPr marL="0" indent="0">
              <a:spcAft>
                <a:spcPts val="1000"/>
              </a:spcAft>
              <a:buNone/>
            </a:pPr>
            <a:r>
              <a:rPr lang="en-GB" b="1" dirty="0"/>
              <a:t>Some initial questions:</a:t>
            </a:r>
          </a:p>
          <a:p>
            <a:pPr marL="457200" indent="-457200">
              <a:spcAft>
                <a:spcPts val="1000"/>
              </a:spcAft>
              <a:buFont typeface="+mj-lt"/>
              <a:buAutoNum type="arabicPeriod"/>
            </a:pPr>
            <a:r>
              <a:rPr lang="en-GB" dirty="0"/>
              <a:t>How big is it?</a:t>
            </a:r>
          </a:p>
          <a:p>
            <a:pPr marL="457200" indent="-457200">
              <a:spcAft>
                <a:spcPts val="1000"/>
              </a:spcAft>
              <a:buFont typeface="+mj-lt"/>
              <a:buAutoNum type="arabicPeriod"/>
            </a:pPr>
            <a:r>
              <a:rPr lang="en-GB" dirty="0"/>
              <a:t>Who organises this event?</a:t>
            </a:r>
          </a:p>
        </p:txBody>
      </p:sp>
      <p:pic>
        <p:nvPicPr>
          <p:cNvPr id="9" name="Inhaltsplatzhalter 7">
            <a:hlinkClick r:id="rId2"/>
            <a:extLst>
              <a:ext uri="{FF2B5EF4-FFF2-40B4-BE49-F238E27FC236}">
                <a16:creationId xmlns:a16="http://schemas.microsoft.com/office/drawing/2014/main" id="{AB030EEE-A637-FFAF-E005-84C312C873A5}"/>
              </a:ext>
            </a:extLst>
          </p:cNvPr>
          <p:cNvPicPr>
            <a:picLocks noChangeAspect="1"/>
          </p:cNvPicPr>
          <p:nvPr/>
        </p:nvPicPr>
        <p:blipFill>
          <a:blip r:embed="rId3"/>
          <a:stretch>
            <a:fillRect/>
          </a:stretch>
        </p:blipFill>
        <p:spPr bwMode="gray">
          <a:xfrm>
            <a:off x="6174733" y="1773000"/>
            <a:ext cx="5321266" cy="396776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04165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4FE69-E18D-E912-8A68-FB5CE69A855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42B13EC-FF12-CD8E-2C9E-C6B1B0469160}"/>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3" name="Titel 2">
            <a:extLst>
              <a:ext uri="{FF2B5EF4-FFF2-40B4-BE49-F238E27FC236}">
                <a16:creationId xmlns:a16="http://schemas.microsoft.com/office/drawing/2014/main" id="{84FE0310-5D4B-761B-BA7A-2D42A619D1A8}"/>
              </a:ext>
            </a:extLst>
          </p:cNvPr>
          <p:cNvSpPr>
            <a:spLocks noGrp="1"/>
          </p:cNvSpPr>
          <p:nvPr>
            <p:ph type="title"/>
          </p:nvPr>
        </p:nvSpPr>
        <p:spPr/>
        <p:txBody>
          <a:bodyPr/>
          <a:lstStyle/>
          <a:p>
            <a:r>
              <a:rPr lang="en-GB" dirty="0"/>
              <a:t>A </a:t>
            </a:r>
            <a:r>
              <a:rPr lang="en-GB" dirty="0" err="1"/>
              <a:t>qucik</a:t>
            </a:r>
            <a:r>
              <a:rPr lang="en-GB" dirty="0"/>
              <a:t> Factfinding Mission</a:t>
            </a:r>
          </a:p>
        </p:txBody>
      </p:sp>
      <p:sp>
        <p:nvSpPr>
          <p:cNvPr id="5" name="Datumsplatzhalter 4">
            <a:extLst>
              <a:ext uri="{FF2B5EF4-FFF2-40B4-BE49-F238E27FC236}">
                <a16:creationId xmlns:a16="http://schemas.microsoft.com/office/drawing/2014/main" id="{611089BF-042F-AB3D-4981-C4A6108EBE8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026B321-2ED1-3EF3-8E03-A156B8D85543}"/>
              </a:ext>
            </a:extLst>
          </p:cNvPr>
          <p:cNvSpPr>
            <a:spLocks noGrp="1"/>
          </p:cNvSpPr>
          <p:nvPr>
            <p:ph type="ftr" sz="quarter" idx="11"/>
          </p:nvPr>
        </p:nvSpPr>
        <p:spPr/>
        <p:txBody>
          <a:bodyPr/>
          <a:lstStyle/>
          <a:p>
            <a:r>
              <a:rPr lang="en-GB"/>
              <a:t>KMH / SEM</a:t>
            </a:r>
            <a:endParaRPr lang="en-GB" dirty="0"/>
          </a:p>
        </p:txBody>
      </p:sp>
      <p:sp>
        <p:nvSpPr>
          <p:cNvPr id="7" name="Inhaltsplatzhalter 6">
            <a:extLst>
              <a:ext uri="{FF2B5EF4-FFF2-40B4-BE49-F238E27FC236}">
                <a16:creationId xmlns:a16="http://schemas.microsoft.com/office/drawing/2014/main" id="{F57D1170-A007-389F-6992-D3485FFD3395}"/>
              </a:ext>
            </a:extLst>
          </p:cNvPr>
          <p:cNvSpPr>
            <a:spLocks noGrp="1"/>
          </p:cNvSpPr>
          <p:nvPr>
            <p:ph idx="1"/>
          </p:nvPr>
        </p:nvSpPr>
        <p:spPr>
          <a:xfrm>
            <a:off x="695324" y="1628999"/>
            <a:ext cx="5040675" cy="4111761"/>
          </a:xfrm>
        </p:spPr>
        <p:txBody>
          <a:bodyPr anchor="t"/>
          <a:lstStyle/>
          <a:p>
            <a:pPr marL="0" indent="0">
              <a:spcAft>
                <a:spcPts val="1000"/>
              </a:spcAft>
              <a:buNone/>
            </a:pPr>
            <a:r>
              <a:rPr lang="en-GB" b="1" dirty="0"/>
              <a:t>Some initial questions:</a:t>
            </a:r>
          </a:p>
          <a:p>
            <a:pPr marL="457200" indent="-457200">
              <a:spcAft>
                <a:spcPts val="1000"/>
              </a:spcAft>
              <a:buFont typeface="+mj-lt"/>
              <a:buAutoNum type="arabicPeriod"/>
            </a:pPr>
            <a:r>
              <a:rPr lang="en-GB" dirty="0"/>
              <a:t>How big is it?</a:t>
            </a:r>
          </a:p>
          <a:p>
            <a:pPr marL="457200" indent="-457200">
              <a:spcAft>
                <a:spcPts val="1000"/>
              </a:spcAft>
              <a:buFont typeface="+mj-lt"/>
              <a:buAutoNum type="arabicPeriod"/>
            </a:pPr>
            <a:r>
              <a:rPr lang="en-GB" dirty="0"/>
              <a:t>Who organises this event?</a:t>
            </a:r>
          </a:p>
          <a:p>
            <a:pPr marL="457200" indent="-457200">
              <a:spcAft>
                <a:spcPts val="1000"/>
              </a:spcAft>
              <a:buFont typeface="+mj-lt"/>
              <a:buAutoNum type="arabicPeriod"/>
            </a:pPr>
            <a:r>
              <a:rPr lang="en-GB" dirty="0"/>
              <a:t>Is this a Green Event?</a:t>
            </a:r>
          </a:p>
          <a:p>
            <a:pPr marL="457200" indent="-457200">
              <a:spcAft>
                <a:spcPts val="1000"/>
              </a:spcAft>
              <a:buFont typeface="+mj-lt"/>
              <a:buAutoNum type="arabicPeriod"/>
            </a:pPr>
            <a:r>
              <a:rPr lang="en-GB" dirty="0"/>
              <a:t>What activities have been implemented to comply with </a:t>
            </a:r>
            <a:r>
              <a:rPr lang="en-GB" dirty="0" err="1"/>
              <a:t>Richtlinie</a:t>
            </a:r>
            <a:r>
              <a:rPr lang="en-GB" dirty="0"/>
              <a:t> UZ 62?</a:t>
            </a:r>
          </a:p>
        </p:txBody>
      </p:sp>
      <p:pic>
        <p:nvPicPr>
          <p:cNvPr id="9" name="Inhaltsplatzhalter 7">
            <a:hlinkClick r:id="rId2"/>
            <a:extLst>
              <a:ext uri="{FF2B5EF4-FFF2-40B4-BE49-F238E27FC236}">
                <a16:creationId xmlns:a16="http://schemas.microsoft.com/office/drawing/2014/main" id="{9270E7CB-8796-D43D-B9EE-BD8C8B076982}"/>
              </a:ext>
            </a:extLst>
          </p:cNvPr>
          <p:cNvPicPr>
            <a:picLocks noChangeAspect="1"/>
          </p:cNvPicPr>
          <p:nvPr/>
        </p:nvPicPr>
        <p:blipFill>
          <a:blip r:embed="rId3"/>
          <a:stretch>
            <a:fillRect/>
          </a:stretch>
        </p:blipFill>
        <p:spPr bwMode="gray">
          <a:xfrm>
            <a:off x="6174733" y="1773000"/>
            <a:ext cx="5321266" cy="396776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738324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7DE607F-39DA-584B-4F28-AF6962EECE2A}"/>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C255BCE6-6D31-8BEC-F392-B0769BD12425}"/>
              </a:ext>
            </a:extLst>
          </p:cNvPr>
          <p:cNvSpPr>
            <a:spLocks noGrp="1"/>
          </p:cNvSpPr>
          <p:nvPr>
            <p:ph type="title"/>
          </p:nvPr>
        </p:nvSpPr>
        <p:spPr>
          <a:xfrm>
            <a:off x="695326" y="405000"/>
            <a:ext cx="8928100" cy="792000"/>
          </a:xfrm>
        </p:spPr>
        <p:txBody>
          <a:bodyPr/>
          <a:lstStyle/>
          <a:p>
            <a:pPr>
              <a:lnSpc>
                <a:spcPct val="100000"/>
              </a:lnSpc>
            </a:pPr>
            <a:r>
              <a:rPr lang="en-GB" dirty="0"/>
              <a:t>Your Written Report (40%): Assessing selected Impacts from the Green Event </a:t>
            </a:r>
            <a:r>
              <a:rPr lang="en-GB" dirty="0" err="1"/>
              <a:t>Wachauer</a:t>
            </a:r>
            <a:r>
              <a:rPr lang="en-GB" dirty="0"/>
              <a:t> </a:t>
            </a:r>
            <a:r>
              <a:rPr lang="en-GB" dirty="0" err="1"/>
              <a:t>Volksfest</a:t>
            </a:r>
            <a:endParaRPr lang="en-GB" dirty="0"/>
          </a:p>
        </p:txBody>
      </p:sp>
      <p:sp>
        <p:nvSpPr>
          <p:cNvPr id="4" name="Inhaltsplatzhalter 3">
            <a:extLst>
              <a:ext uri="{FF2B5EF4-FFF2-40B4-BE49-F238E27FC236}">
                <a16:creationId xmlns:a16="http://schemas.microsoft.com/office/drawing/2014/main" id="{E7F3B9EA-95A0-EDDB-54FA-15031469F4D0}"/>
              </a:ext>
            </a:extLst>
          </p:cNvPr>
          <p:cNvSpPr>
            <a:spLocks noGrp="1"/>
          </p:cNvSpPr>
          <p:nvPr>
            <p:ph idx="1"/>
          </p:nvPr>
        </p:nvSpPr>
        <p:spPr>
          <a:xfrm>
            <a:off x="695324" y="1702531"/>
            <a:ext cx="10800675" cy="4535264"/>
          </a:xfrm>
        </p:spPr>
        <p:txBody>
          <a:bodyPr>
            <a:normAutofit/>
          </a:bodyPr>
          <a:lstStyle/>
          <a:p>
            <a:pPr>
              <a:spcAft>
                <a:spcPts val="1000"/>
              </a:spcAft>
            </a:pPr>
            <a:r>
              <a:rPr lang="en-GB" b="1" dirty="0"/>
              <a:t>Primary goal</a:t>
            </a:r>
            <a:r>
              <a:rPr lang="en-GB" b="1"/>
              <a:t>: </a:t>
            </a:r>
            <a:r>
              <a:rPr lang="en-GB"/>
              <a:t>Assessement &amp; critical discussion of selected Green Event activities</a:t>
            </a:r>
          </a:p>
          <a:p>
            <a:pPr>
              <a:spcAft>
                <a:spcPts val="1000"/>
              </a:spcAft>
            </a:pPr>
            <a:r>
              <a:rPr lang="en-GB" b="1"/>
              <a:t>Selected activity:</a:t>
            </a:r>
            <a:endParaRPr lang="en-GB" b="1" dirty="0"/>
          </a:p>
          <a:p>
            <a:pPr lvl="1">
              <a:spcAft>
                <a:spcPts val="1000"/>
              </a:spcAft>
            </a:pPr>
            <a:r>
              <a:rPr lang="en-GB" dirty="0"/>
              <a:t>Replacing single-use cups &amp; plates with reusable ones</a:t>
            </a:r>
          </a:p>
          <a:p>
            <a:pPr>
              <a:spcAft>
                <a:spcPts val="1000"/>
              </a:spcAft>
            </a:pPr>
            <a:r>
              <a:rPr lang="en-GB" b="1" dirty="0"/>
              <a:t>Impact dimension:</a:t>
            </a:r>
          </a:p>
          <a:p>
            <a:pPr lvl="1">
              <a:spcAft>
                <a:spcPts val="1000"/>
              </a:spcAft>
            </a:pPr>
            <a:r>
              <a:rPr lang="en-GB" dirty="0"/>
              <a:t>All activities: CO2 emissions</a:t>
            </a:r>
          </a:p>
          <a:p>
            <a:pPr lvl="1">
              <a:spcAft>
                <a:spcPts val="1000"/>
              </a:spcAft>
            </a:pPr>
            <a:r>
              <a:rPr lang="en-GB" dirty="0"/>
              <a:t>Cups &amp; plates: </a:t>
            </a:r>
          </a:p>
          <a:p>
            <a:pPr lvl="2">
              <a:spcAft>
                <a:spcPts val="1000"/>
              </a:spcAft>
            </a:pPr>
            <a:r>
              <a:rPr lang="en-GB" dirty="0"/>
              <a:t>fossil energy used </a:t>
            </a:r>
          </a:p>
          <a:p>
            <a:pPr lvl="2">
              <a:spcAft>
                <a:spcPts val="1000"/>
              </a:spcAft>
            </a:pPr>
            <a:r>
              <a:rPr lang="en-GB" dirty="0"/>
              <a:t>plastic waste produced</a:t>
            </a:r>
          </a:p>
        </p:txBody>
      </p:sp>
      <p:sp>
        <p:nvSpPr>
          <p:cNvPr id="5" name="Datumsplatzhalter 4">
            <a:extLst>
              <a:ext uri="{FF2B5EF4-FFF2-40B4-BE49-F238E27FC236}">
                <a16:creationId xmlns:a16="http://schemas.microsoft.com/office/drawing/2014/main" id="{FECAB941-B6E9-C427-3DFB-68D8217B94A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7AB92C7-1FFA-CEF5-9FD6-E81B01709FE9}"/>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781650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1B88E-118D-AB74-573E-0FB4A467050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1548E04-9885-0B9A-C53E-FE0794FE0497}"/>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B7D0C24B-D32B-5A47-91C0-BE855E460865}"/>
              </a:ext>
            </a:extLst>
          </p:cNvPr>
          <p:cNvSpPr>
            <a:spLocks noGrp="1"/>
          </p:cNvSpPr>
          <p:nvPr>
            <p:ph type="title"/>
          </p:nvPr>
        </p:nvSpPr>
        <p:spPr>
          <a:xfrm>
            <a:off x="695326" y="405000"/>
            <a:ext cx="8928100" cy="792000"/>
          </a:xfrm>
        </p:spPr>
        <p:txBody>
          <a:bodyPr/>
          <a:lstStyle/>
          <a:p>
            <a:pPr>
              <a:lnSpc>
                <a:spcPct val="100000"/>
              </a:lnSpc>
            </a:pPr>
            <a:r>
              <a:rPr lang="en-GB" dirty="0"/>
              <a:t>Your Written Report (40%): Assessing selected Impacts from the Green Event </a:t>
            </a:r>
            <a:r>
              <a:rPr lang="en-GB" dirty="0" err="1"/>
              <a:t>Wachauer</a:t>
            </a:r>
            <a:r>
              <a:rPr lang="en-GB" dirty="0"/>
              <a:t> </a:t>
            </a:r>
            <a:r>
              <a:rPr lang="en-GB" dirty="0" err="1"/>
              <a:t>Volksfest</a:t>
            </a:r>
            <a:endParaRPr lang="en-GB" dirty="0"/>
          </a:p>
        </p:txBody>
      </p:sp>
      <p:sp>
        <p:nvSpPr>
          <p:cNvPr id="4" name="Inhaltsplatzhalter 3">
            <a:extLst>
              <a:ext uri="{FF2B5EF4-FFF2-40B4-BE49-F238E27FC236}">
                <a16:creationId xmlns:a16="http://schemas.microsoft.com/office/drawing/2014/main" id="{298128EC-98B1-2FB5-529B-FC5E5769F1B8}"/>
              </a:ext>
            </a:extLst>
          </p:cNvPr>
          <p:cNvSpPr>
            <a:spLocks noGrp="1"/>
          </p:cNvSpPr>
          <p:nvPr>
            <p:ph idx="1"/>
          </p:nvPr>
        </p:nvSpPr>
        <p:spPr>
          <a:xfrm>
            <a:off x="695324" y="1629000"/>
            <a:ext cx="10800675" cy="4535264"/>
          </a:xfrm>
        </p:spPr>
        <p:txBody>
          <a:bodyPr>
            <a:normAutofit/>
          </a:bodyPr>
          <a:lstStyle/>
          <a:p>
            <a:pPr>
              <a:spcAft>
                <a:spcPts val="1000"/>
              </a:spcAft>
            </a:pPr>
            <a:r>
              <a:rPr lang="en-GB" sz="2800" b="1"/>
              <a:t>First of all:</a:t>
            </a:r>
          </a:p>
          <a:p>
            <a:pPr lvl="1">
              <a:spcAft>
                <a:spcPts val="1000"/>
              </a:spcAft>
            </a:pPr>
            <a:r>
              <a:rPr lang="en-GB" sz="2800"/>
              <a:t>Form Groups of 2</a:t>
            </a:r>
          </a:p>
          <a:p>
            <a:pPr lvl="1">
              <a:spcAft>
                <a:spcPts val="1000"/>
              </a:spcAft>
            </a:pPr>
            <a:r>
              <a:rPr lang="en-GB" sz="2800"/>
              <a:t> 👉 Teams: Group List</a:t>
            </a:r>
            <a:endParaRPr lang="en-GB" sz="2800" dirty="0"/>
          </a:p>
        </p:txBody>
      </p:sp>
      <p:sp>
        <p:nvSpPr>
          <p:cNvPr id="5" name="Datumsplatzhalter 4">
            <a:extLst>
              <a:ext uri="{FF2B5EF4-FFF2-40B4-BE49-F238E27FC236}">
                <a16:creationId xmlns:a16="http://schemas.microsoft.com/office/drawing/2014/main" id="{2E635EBA-899A-4783-26E0-06AC07A7E2D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F039323-0E6F-9798-74DB-2572DFD2D904}"/>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467459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D1D5C5-D781-99D3-D1F4-21DC6E30FDF1}"/>
              </a:ext>
            </a:extLst>
          </p:cNvPr>
          <p:cNvSpPr>
            <a:spLocks noGrp="1"/>
          </p:cNvSpPr>
          <p:nvPr>
            <p:ph type="sldNum" sz="quarter" idx="17"/>
          </p:nvPr>
        </p:nvSpPr>
        <p:spPr/>
        <p:txBody>
          <a:bodyPr/>
          <a:lstStyle/>
          <a:p>
            <a:fld id="{D836C0FE-70CA-4950-82D6-CF602CC2B770}" type="slidenum">
              <a:rPr lang="en-GB" smtClean="0"/>
              <a:pPr/>
              <a:t>3</a:t>
            </a:fld>
            <a:endParaRPr lang="en-GB" dirty="0"/>
          </a:p>
        </p:txBody>
      </p:sp>
      <p:sp>
        <p:nvSpPr>
          <p:cNvPr id="3" name="Titel 2">
            <a:extLst>
              <a:ext uri="{FF2B5EF4-FFF2-40B4-BE49-F238E27FC236}">
                <a16:creationId xmlns:a16="http://schemas.microsoft.com/office/drawing/2014/main" id="{764A9132-3107-703B-5388-23DF9CE76445}"/>
              </a:ext>
            </a:extLst>
          </p:cNvPr>
          <p:cNvSpPr>
            <a:spLocks noGrp="1"/>
          </p:cNvSpPr>
          <p:nvPr>
            <p:ph type="title"/>
          </p:nvPr>
        </p:nvSpPr>
        <p:spPr/>
        <p:txBody>
          <a:bodyPr/>
          <a:lstStyle/>
          <a:p>
            <a:r>
              <a:rPr lang="en-GB" dirty="0"/>
              <a:t>Where Did we Stop Last Time?</a:t>
            </a:r>
          </a:p>
        </p:txBody>
      </p:sp>
      <p:sp>
        <p:nvSpPr>
          <p:cNvPr id="4" name="Inhaltsplatzhalter 3">
            <a:extLst>
              <a:ext uri="{FF2B5EF4-FFF2-40B4-BE49-F238E27FC236}">
                <a16:creationId xmlns:a16="http://schemas.microsoft.com/office/drawing/2014/main" id="{E5066A9E-5102-4D13-C7A8-C64B5BBD0105}"/>
              </a:ext>
            </a:extLst>
          </p:cNvPr>
          <p:cNvSpPr>
            <a:spLocks noGrp="1"/>
          </p:cNvSpPr>
          <p:nvPr>
            <p:ph sz="half" idx="1"/>
          </p:nvPr>
        </p:nvSpPr>
        <p:spPr/>
        <p:txBody>
          <a:bodyPr>
            <a:normAutofit fontScale="85000" lnSpcReduction="10000"/>
          </a:bodyPr>
          <a:lstStyle/>
          <a:p>
            <a:pPr marL="0" indent="0" algn="ctr">
              <a:buNone/>
            </a:pPr>
            <a:r>
              <a:rPr lang="en-GB" sz="23900" dirty="0"/>
              <a:t>🤔</a:t>
            </a:r>
          </a:p>
        </p:txBody>
      </p:sp>
      <p:sp>
        <p:nvSpPr>
          <p:cNvPr id="5" name="Bildplatzhalter 4">
            <a:extLst>
              <a:ext uri="{FF2B5EF4-FFF2-40B4-BE49-F238E27FC236}">
                <a16:creationId xmlns:a16="http://schemas.microsoft.com/office/drawing/2014/main" id="{D21C6E7C-9DE2-17DC-88AE-E464F1817CE3}"/>
              </a:ext>
            </a:extLst>
          </p:cNvPr>
          <p:cNvSpPr>
            <a:spLocks noGrp="1"/>
          </p:cNvSpPr>
          <p:nvPr>
            <p:ph type="pic" idx="13"/>
          </p:nvPr>
        </p:nvSpPr>
        <p:spPr/>
        <p:txBody>
          <a:bodyPr/>
          <a:lstStyle/>
          <a:p>
            <a:endParaRPr lang="en-GB"/>
          </a:p>
        </p:txBody>
      </p:sp>
      <p:sp>
        <p:nvSpPr>
          <p:cNvPr id="6" name="Datumsplatzhalter 5">
            <a:extLst>
              <a:ext uri="{FF2B5EF4-FFF2-40B4-BE49-F238E27FC236}">
                <a16:creationId xmlns:a16="http://schemas.microsoft.com/office/drawing/2014/main" id="{0235CF64-00AC-7F30-E869-E39BA9D32A6F}"/>
              </a:ext>
            </a:extLst>
          </p:cNvPr>
          <p:cNvSpPr>
            <a:spLocks noGrp="1"/>
          </p:cNvSpPr>
          <p:nvPr>
            <p:ph type="dt" sz="half" idx="15"/>
          </p:nvPr>
        </p:nvSpPr>
        <p:spPr/>
        <p:txBody>
          <a:bodyPr/>
          <a:lstStyle/>
          <a:p>
            <a:endParaRPr lang="en-GB" dirty="0"/>
          </a:p>
        </p:txBody>
      </p:sp>
      <p:sp>
        <p:nvSpPr>
          <p:cNvPr id="7" name="Fußzeilenplatzhalter 6">
            <a:extLst>
              <a:ext uri="{FF2B5EF4-FFF2-40B4-BE49-F238E27FC236}">
                <a16:creationId xmlns:a16="http://schemas.microsoft.com/office/drawing/2014/main" id="{DD6EC685-A073-D205-5FF9-9112029D9167}"/>
              </a:ext>
            </a:extLst>
          </p:cNvPr>
          <p:cNvSpPr>
            <a:spLocks noGrp="1"/>
          </p:cNvSpPr>
          <p:nvPr>
            <p:ph type="ftr" sz="quarter" idx="16"/>
          </p:nvPr>
        </p:nvSpPr>
        <p:spPr/>
        <p:txBody>
          <a:bodyPr/>
          <a:lstStyle/>
          <a:p>
            <a:r>
              <a:rPr lang="en-GB" dirty="0"/>
              <a:t>KMH / SEM</a:t>
            </a:r>
          </a:p>
        </p:txBody>
      </p:sp>
      <p:sp>
        <p:nvSpPr>
          <p:cNvPr id="8" name="Textplatzhalter 7">
            <a:extLst>
              <a:ext uri="{FF2B5EF4-FFF2-40B4-BE49-F238E27FC236}">
                <a16:creationId xmlns:a16="http://schemas.microsoft.com/office/drawing/2014/main" id="{BDD858F5-CF65-F37A-2305-2FA11046C727}"/>
              </a:ext>
            </a:extLst>
          </p:cNvPr>
          <p:cNvSpPr>
            <a:spLocks noGrp="1"/>
          </p:cNvSpPr>
          <p:nvPr>
            <p:ph type="body" sz="quarter" idx="14"/>
          </p:nvPr>
        </p:nvSpPr>
        <p:spPr/>
        <p:txBody>
          <a:bodyPr/>
          <a:lstStyle/>
          <a:p>
            <a:endParaRPr lang="en-GB" dirty="0"/>
          </a:p>
        </p:txBody>
      </p:sp>
      <p:pic>
        <p:nvPicPr>
          <p:cNvPr id="9" name="Picture Placeholder 14">
            <a:extLst>
              <a:ext uri="{FF2B5EF4-FFF2-40B4-BE49-F238E27FC236}">
                <a16:creationId xmlns:a16="http://schemas.microsoft.com/office/drawing/2014/main" id="{7CA722EC-DBAC-FAA9-EE05-BEC8EC4CCF04}"/>
              </a:ext>
            </a:extLst>
          </p:cNvPr>
          <p:cNvPicPr>
            <a:picLocks noChangeAspect="1"/>
          </p:cNvPicPr>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319784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A1DA9D4-AC4C-54C8-7F00-05066BB9B1EE}"/>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68131509-E406-388C-F109-CC29C893BF28}"/>
              </a:ext>
            </a:extLst>
          </p:cNvPr>
          <p:cNvSpPr>
            <a:spLocks noGrp="1"/>
          </p:cNvSpPr>
          <p:nvPr>
            <p:ph type="title"/>
          </p:nvPr>
        </p:nvSpPr>
        <p:spPr>
          <a:xfrm>
            <a:off x="695324" y="561763"/>
            <a:ext cx="8928100" cy="792000"/>
          </a:xfrm>
        </p:spPr>
        <p:txBody>
          <a:bodyPr/>
          <a:lstStyle/>
          <a:p>
            <a:r>
              <a:rPr lang="en-GB" dirty="0"/>
              <a:t>Your Written Report (40%): Assessing selected Impacts from the Green Event </a:t>
            </a:r>
            <a:r>
              <a:rPr lang="en-GB" dirty="0" err="1"/>
              <a:t>Wachauer</a:t>
            </a:r>
            <a:r>
              <a:rPr lang="en-GB" dirty="0"/>
              <a:t> </a:t>
            </a:r>
            <a:r>
              <a:rPr lang="en-GB" dirty="0" err="1"/>
              <a:t>Volksfest</a:t>
            </a:r>
            <a:endParaRPr lang="en-GB" dirty="0"/>
          </a:p>
        </p:txBody>
      </p:sp>
      <p:sp>
        <p:nvSpPr>
          <p:cNvPr id="4" name="Inhaltsplatzhalter 3">
            <a:extLst>
              <a:ext uri="{FF2B5EF4-FFF2-40B4-BE49-F238E27FC236}">
                <a16:creationId xmlns:a16="http://schemas.microsoft.com/office/drawing/2014/main" id="{1776480D-E9BA-46EF-6B3C-5057787AF7BB}"/>
              </a:ext>
            </a:extLst>
          </p:cNvPr>
          <p:cNvSpPr>
            <a:spLocks noGrp="1"/>
          </p:cNvSpPr>
          <p:nvPr>
            <p:ph idx="1"/>
          </p:nvPr>
        </p:nvSpPr>
        <p:spPr/>
        <p:txBody>
          <a:bodyPr>
            <a:normAutofit/>
          </a:bodyPr>
          <a:lstStyle/>
          <a:p>
            <a:pPr marL="0" indent="0">
              <a:spcAft>
                <a:spcPts val="2600"/>
              </a:spcAft>
              <a:buNone/>
            </a:pPr>
            <a:r>
              <a:rPr lang="en-GB" sz="2400" b="1"/>
              <a:t>Answer these questions in your reports, focusing on the intended switch from single to multiple use cups:</a:t>
            </a:r>
            <a:endParaRPr lang="en-GB" sz="2400" b="1" dirty="0"/>
          </a:p>
          <a:p>
            <a:pPr marL="457200" indent="-457200">
              <a:spcAft>
                <a:spcPts val="2600"/>
              </a:spcAft>
              <a:buFont typeface="+mj-lt"/>
              <a:buAutoNum type="arabicPeriod"/>
            </a:pPr>
            <a:r>
              <a:rPr lang="en-GB" sz="2400" b="1" dirty="0"/>
              <a:t>Impact 1:</a:t>
            </a:r>
            <a:br>
              <a:rPr lang="en-GB" sz="2400" b="1" dirty="0"/>
            </a:br>
            <a:r>
              <a:rPr lang="en-GB" sz="2400" b="1" dirty="0"/>
              <a:t>How much Crude Oil can be saved in the production process by switching?</a:t>
            </a:r>
          </a:p>
          <a:p>
            <a:pPr marL="457200" indent="-457200">
              <a:spcAft>
                <a:spcPts val="2600"/>
              </a:spcAft>
              <a:buFont typeface="+mj-lt"/>
              <a:buAutoNum type="arabicPeriod"/>
            </a:pPr>
            <a:r>
              <a:rPr lang="en-GB" sz="2400" b="1" dirty="0"/>
              <a:t>Impact 2:</a:t>
            </a:r>
            <a:br>
              <a:rPr lang="en-GB" sz="2400" b="1" dirty="0"/>
            </a:br>
            <a:r>
              <a:rPr lang="en-GB" sz="2400" b="1" dirty="0"/>
              <a:t>How much CO2 can be saved overall by switching?</a:t>
            </a:r>
          </a:p>
        </p:txBody>
      </p:sp>
      <p:sp>
        <p:nvSpPr>
          <p:cNvPr id="5" name="Datumsplatzhalter 4">
            <a:extLst>
              <a:ext uri="{FF2B5EF4-FFF2-40B4-BE49-F238E27FC236}">
                <a16:creationId xmlns:a16="http://schemas.microsoft.com/office/drawing/2014/main" id="{56DD6897-EA98-F3D7-EA21-E4B397467DB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8E25A75-D5A0-67E0-162C-72C2C5BE3E71}"/>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3516391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8E39336-6027-D9E2-6321-E097056521F3}"/>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36EA0B1A-7B52-6971-7140-81A73194850B}"/>
              </a:ext>
            </a:extLst>
          </p:cNvPr>
          <p:cNvSpPr>
            <a:spLocks noGrp="1"/>
          </p:cNvSpPr>
          <p:nvPr>
            <p:ph type="title"/>
          </p:nvPr>
        </p:nvSpPr>
        <p:spPr/>
        <p:txBody>
          <a:bodyPr/>
          <a:lstStyle/>
          <a:p>
            <a:r>
              <a:rPr lang="en-GB" dirty="0"/>
              <a:t>Your Written Report (40%): Assessing selected Impacts from the Green Event </a:t>
            </a:r>
            <a:r>
              <a:rPr lang="en-GB" dirty="0" err="1"/>
              <a:t>Wachauer</a:t>
            </a:r>
            <a:r>
              <a:rPr lang="en-GB" dirty="0"/>
              <a:t> </a:t>
            </a:r>
            <a:r>
              <a:rPr lang="en-GB" dirty="0" err="1"/>
              <a:t>Volksfest</a:t>
            </a:r>
            <a:endParaRPr lang="en-GB" dirty="0"/>
          </a:p>
        </p:txBody>
      </p:sp>
      <p:sp>
        <p:nvSpPr>
          <p:cNvPr id="4" name="Inhaltsplatzhalter 3">
            <a:extLst>
              <a:ext uri="{FF2B5EF4-FFF2-40B4-BE49-F238E27FC236}">
                <a16:creationId xmlns:a16="http://schemas.microsoft.com/office/drawing/2014/main" id="{DFEE8479-26C3-0E12-DF6A-E4D5255EF9AD}"/>
              </a:ext>
            </a:extLst>
          </p:cNvPr>
          <p:cNvSpPr>
            <a:spLocks noGrp="1"/>
          </p:cNvSpPr>
          <p:nvPr>
            <p:ph idx="1"/>
          </p:nvPr>
        </p:nvSpPr>
        <p:spPr/>
        <p:txBody>
          <a:bodyPr>
            <a:normAutofit/>
          </a:bodyPr>
          <a:lstStyle/>
          <a:p>
            <a:r>
              <a:rPr lang="en-GB" b="1" dirty="0"/>
              <a:t>Suggested report structure:</a:t>
            </a:r>
          </a:p>
          <a:p>
            <a:pPr lvl="1"/>
            <a:r>
              <a:rPr lang="en-GB"/>
              <a:t>Report </a:t>
            </a:r>
            <a:r>
              <a:rPr lang="en-GB" b="1"/>
              <a:t>goals</a:t>
            </a:r>
            <a:r>
              <a:rPr lang="en-GB"/>
              <a:t>: cf. questions before</a:t>
            </a:r>
            <a:endParaRPr lang="en-GB" dirty="0"/>
          </a:p>
          <a:p>
            <a:pPr lvl="1"/>
            <a:r>
              <a:rPr lang="en-GB" b="1" dirty="0"/>
              <a:t>Description</a:t>
            </a:r>
            <a:r>
              <a:rPr lang="en-GB" dirty="0"/>
              <a:t> </a:t>
            </a:r>
            <a:r>
              <a:rPr lang="en-GB" dirty="0" err="1"/>
              <a:t>Wachauer</a:t>
            </a:r>
            <a:r>
              <a:rPr lang="en-GB" dirty="0"/>
              <a:t> </a:t>
            </a:r>
            <a:r>
              <a:rPr lang="en-GB" dirty="0" err="1"/>
              <a:t>Volksfest</a:t>
            </a:r>
            <a:r>
              <a:rPr lang="en-GB" dirty="0"/>
              <a:t>: Location, history, numbers</a:t>
            </a:r>
          </a:p>
          <a:p>
            <a:pPr lvl="2"/>
            <a:r>
              <a:rPr lang="en-GB" dirty="0"/>
              <a:t>Incl. Green Event activities</a:t>
            </a:r>
          </a:p>
          <a:p>
            <a:pPr lvl="1"/>
            <a:r>
              <a:rPr lang="en-GB" b="1" dirty="0"/>
              <a:t>Impact </a:t>
            </a:r>
            <a:r>
              <a:rPr lang="en-GB" b="1"/>
              <a:t>assessment </a:t>
            </a:r>
            <a:r>
              <a:rPr lang="en-GB"/>
              <a:t>of the switch from single to multiple use cups</a:t>
            </a:r>
            <a:endParaRPr lang="en-GB" dirty="0"/>
          </a:p>
          <a:p>
            <a:pPr lvl="2"/>
            <a:r>
              <a:rPr lang="en-GB"/>
              <a:t>fossil energy used: for V0 &amp; V1 &amp; difference</a:t>
            </a:r>
          </a:p>
          <a:p>
            <a:pPr lvl="2"/>
            <a:r>
              <a:rPr lang="en-GB"/>
              <a:t>CO2 emissions produced: for V0 &amp; V1 &amp; difference</a:t>
            </a:r>
          </a:p>
          <a:p>
            <a:pPr lvl="1"/>
            <a:r>
              <a:rPr lang="en-GB" b="1"/>
              <a:t>Critical discussion </a:t>
            </a:r>
            <a:r>
              <a:rPr lang="en-GB"/>
              <a:t>of the Green Event induced impacts</a:t>
            </a:r>
            <a:endParaRPr lang="en-GB" dirty="0"/>
          </a:p>
        </p:txBody>
      </p:sp>
      <p:sp>
        <p:nvSpPr>
          <p:cNvPr id="5" name="Datumsplatzhalter 4">
            <a:extLst>
              <a:ext uri="{FF2B5EF4-FFF2-40B4-BE49-F238E27FC236}">
                <a16:creationId xmlns:a16="http://schemas.microsoft.com/office/drawing/2014/main" id="{50CAA95E-C5B9-151D-4A8F-02DC1AEE1F6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1247863-CC62-1BD2-A992-0FB889AF6613}"/>
              </a:ext>
            </a:extLst>
          </p:cNvPr>
          <p:cNvSpPr>
            <a:spLocks noGrp="1"/>
          </p:cNvSpPr>
          <p:nvPr>
            <p:ph type="ftr" sz="quarter" idx="11"/>
          </p:nvPr>
        </p:nvSpPr>
        <p:spPr/>
        <p:txBody>
          <a:bodyPr/>
          <a:lstStyle/>
          <a:p>
            <a:r>
              <a:rPr lang="en-GB"/>
              <a:t>KMH / SEM</a:t>
            </a:r>
            <a:endParaRPr lang="en-GB" dirty="0"/>
          </a:p>
        </p:txBody>
      </p:sp>
      <p:sp>
        <p:nvSpPr>
          <p:cNvPr id="7" name="Geschweifte Klammer rechts 6">
            <a:extLst>
              <a:ext uri="{FF2B5EF4-FFF2-40B4-BE49-F238E27FC236}">
                <a16:creationId xmlns:a16="http://schemas.microsoft.com/office/drawing/2014/main" id="{1C6752A3-019B-079F-43CC-0A7E878786A8}"/>
              </a:ext>
            </a:extLst>
          </p:cNvPr>
          <p:cNvSpPr/>
          <p:nvPr/>
        </p:nvSpPr>
        <p:spPr>
          <a:xfrm>
            <a:off x="8544000" y="4155581"/>
            <a:ext cx="267178" cy="1289419"/>
          </a:xfrm>
          <a:prstGeom prst="rightBrace">
            <a:avLst>
              <a:gd name="adj1" fmla="val 51114"/>
              <a:gd name="adj2" fmla="val 50000"/>
            </a:avLst>
          </a:prstGeom>
          <a:ln w="38100">
            <a:solidFill>
              <a:schemeClr val="tx2"/>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solidFill>
                <a:schemeClr val="tx2"/>
              </a:solidFill>
            </a:endParaRPr>
          </a:p>
        </p:txBody>
      </p:sp>
      <p:sp>
        <p:nvSpPr>
          <p:cNvPr id="8" name="Textfeld 7">
            <a:extLst>
              <a:ext uri="{FF2B5EF4-FFF2-40B4-BE49-F238E27FC236}">
                <a16:creationId xmlns:a16="http://schemas.microsoft.com/office/drawing/2014/main" id="{ED17A72B-B763-060D-DAFA-BF2521798F16}"/>
              </a:ext>
            </a:extLst>
          </p:cNvPr>
          <p:cNvSpPr txBox="1"/>
          <p:nvPr/>
        </p:nvSpPr>
        <p:spPr>
          <a:xfrm>
            <a:off x="8955178" y="3866008"/>
            <a:ext cx="3044822" cy="1938992"/>
          </a:xfrm>
          <a:prstGeom prst="rect">
            <a:avLst/>
          </a:prstGeom>
          <a:noFill/>
        </p:spPr>
        <p:txBody>
          <a:bodyPr wrap="square" rtlCol="0">
            <a:spAutoFit/>
          </a:bodyPr>
          <a:lstStyle/>
          <a:p>
            <a:r>
              <a:rPr lang="en-GB" sz="2400" b="1" dirty="0">
                <a:solidFill>
                  <a:schemeClr val="tx2"/>
                </a:solidFill>
                <a:latin typeface="+mn-lt"/>
              </a:rPr>
              <a:t>👉 </a:t>
            </a:r>
            <a:r>
              <a:rPr lang="en-GB" sz="2400" b="1" dirty="0">
                <a:solidFill>
                  <a:schemeClr val="tx2"/>
                </a:solidFill>
              </a:rPr>
              <a:t> </a:t>
            </a:r>
            <a:r>
              <a:rPr lang="en-GB" sz="2400" b="1" dirty="0">
                <a:solidFill>
                  <a:schemeClr val="tx2"/>
                </a:solidFill>
                <a:latin typeface="+mn-lt"/>
              </a:rPr>
              <a:t>Present:</a:t>
            </a:r>
          </a:p>
          <a:p>
            <a:pPr marL="342900" indent="-342900">
              <a:buFont typeface="Arial" panose="020B0604020202020204" pitchFamily="34" charset="0"/>
              <a:buChar char="•"/>
            </a:pPr>
            <a:r>
              <a:rPr lang="en-GB" sz="2400" dirty="0">
                <a:solidFill>
                  <a:schemeClr val="tx2"/>
                </a:solidFill>
              </a:rPr>
              <a:t>Main assumptions</a:t>
            </a:r>
          </a:p>
          <a:p>
            <a:pPr marL="342900" indent="-342900">
              <a:buFont typeface="Arial" panose="020B0604020202020204" pitchFamily="34" charset="0"/>
              <a:buChar char="•"/>
            </a:pPr>
            <a:r>
              <a:rPr lang="en-GB" sz="2400" dirty="0">
                <a:solidFill>
                  <a:schemeClr val="tx2"/>
                </a:solidFill>
                <a:latin typeface="+mn-lt"/>
              </a:rPr>
              <a:t>Calculation method</a:t>
            </a:r>
          </a:p>
          <a:p>
            <a:pPr marL="342900" indent="-342900">
              <a:buFont typeface="Arial" panose="020B0604020202020204" pitchFamily="34" charset="0"/>
              <a:buChar char="•"/>
            </a:pPr>
            <a:r>
              <a:rPr lang="en-GB" sz="2400" dirty="0">
                <a:solidFill>
                  <a:schemeClr val="tx2"/>
                </a:solidFill>
              </a:rPr>
              <a:t>Main results (tables, graphs)</a:t>
            </a:r>
            <a:endParaRPr lang="en-GB" sz="2400" dirty="0">
              <a:solidFill>
                <a:schemeClr val="tx2"/>
              </a:solidFill>
              <a:latin typeface="+mn-lt"/>
            </a:endParaRPr>
          </a:p>
        </p:txBody>
      </p:sp>
    </p:spTree>
    <p:extLst>
      <p:ext uri="{BB962C8B-B14F-4D97-AF65-F5344CB8AC3E}">
        <p14:creationId xmlns:p14="http://schemas.microsoft.com/office/powerpoint/2010/main" val="2552852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B1FB8-3B50-72C7-0B33-76F0988A01D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456B920-651F-C341-4564-DA87C7F21690}"/>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E278CFBA-E2B7-3C40-69FA-C237BC182DBE}"/>
              </a:ext>
            </a:extLst>
          </p:cNvPr>
          <p:cNvSpPr>
            <a:spLocks noGrp="1"/>
          </p:cNvSpPr>
          <p:nvPr>
            <p:ph type="title"/>
          </p:nvPr>
        </p:nvSpPr>
        <p:spPr/>
        <p:txBody>
          <a:bodyPr/>
          <a:lstStyle/>
          <a:p>
            <a:r>
              <a:rPr lang="en-GB" dirty="0"/>
              <a:t>Your Written Report (40%): Assessing selected Impacts from the Green Event </a:t>
            </a:r>
            <a:r>
              <a:rPr lang="en-GB" dirty="0" err="1"/>
              <a:t>Wachauer</a:t>
            </a:r>
            <a:r>
              <a:rPr lang="en-GB" dirty="0"/>
              <a:t> </a:t>
            </a:r>
            <a:r>
              <a:rPr lang="en-GB" dirty="0" err="1"/>
              <a:t>Volksfest</a:t>
            </a:r>
            <a:endParaRPr lang="en-GB" dirty="0"/>
          </a:p>
        </p:txBody>
      </p:sp>
      <p:sp>
        <p:nvSpPr>
          <p:cNvPr id="4" name="Inhaltsplatzhalter 3">
            <a:extLst>
              <a:ext uri="{FF2B5EF4-FFF2-40B4-BE49-F238E27FC236}">
                <a16:creationId xmlns:a16="http://schemas.microsoft.com/office/drawing/2014/main" id="{E9CD358C-8A7F-84FB-0059-C2040A1EF3C2}"/>
              </a:ext>
            </a:extLst>
          </p:cNvPr>
          <p:cNvSpPr>
            <a:spLocks noGrp="1"/>
          </p:cNvSpPr>
          <p:nvPr>
            <p:ph idx="1"/>
          </p:nvPr>
        </p:nvSpPr>
        <p:spPr/>
        <p:txBody>
          <a:bodyPr>
            <a:normAutofit/>
          </a:bodyPr>
          <a:lstStyle/>
          <a:p>
            <a:r>
              <a:rPr lang="en-GB" b="1" dirty="0"/>
              <a:t>Suggested report structure:</a:t>
            </a:r>
          </a:p>
          <a:p>
            <a:pPr lvl="1"/>
            <a:r>
              <a:rPr lang="en-GB"/>
              <a:t>Report </a:t>
            </a:r>
            <a:r>
              <a:rPr lang="en-GB" b="1"/>
              <a:t>goals</a:t>
            </a:r>
            <a:r>
              <a:rPr lang="en-GB"/>
              <a:t>: cf. questions before</a:t>
            </a:r>
            <a:endParaRPr lang="en-GB" dirty="0"/>
          </a:p>
          <a:p>
            <a:pPr lvl="1"/>
            <a:r>
              <a:rPr lang="en-GB" b="1" dirty="0"/>
              <a:t>Description</a:t>
            </a:r>
            <a:r>
              <a:rPr lang="en-GB" dirty="0"/>
              <a:t> </a:t>
            </a:r>
            <a:r>
              <a:rPr lang="en-GB" dirty="0" err="1"/>
              <a:t>Wachauer</a:t>
            </a:r>
            <a:r>
              <a:rPr lang="en-GB" dirty="0"/>
              <a:t> </a:t>
            </a:r>
            <a:r>
              <a:rPr lang="en-GB" dirty="0" err="1"/>
              <a:t>Volksfest</a:t>
            </a:r>
            <a:r>
              <a:rPr lang="en-GB" dirty="0"/>
              <a:t>: Location, history, numbers</a:t>
            </a:r>
          </a:p>
          <a:p>
            <a:pPr lvl="2"/>
            <a:r>
              <a:rPr lang="en-GB" dirty="0"/>
              <a:t>Incl. Green Event activities</a:t>
            </a:r>
          </a:p>
          <a:p>
            <a:pPr lvl="1"/>
            <a:r>
              <a:rPr lang="en-GB" b="1" dirty="0"/>
              <a:t>Impact </a:t>
            </a:r>
            <a:r>
              <a:rPr lang="en-GB" b="1"/>
              <a:t>assessment </a:t>
            </a:r>
            <a:r>
              <a:rPr lang="en-GB"/>
              <a:t>of the switch from single to multiple use cups</a:t>
            </a:r>
            <a:endParaRPr lang="en-GB" dirty="0"/>
          </a:p>
          <a:p>
            <a:pPr lvl="2"/>
            <a:r>
              <a:rPr lang="en-GB"/>
              <a:t>fossil energy used: for V0 &amp; V1 &amp; difference</a:t>
            </a:r>
          </a:p>
          <a:p>
            <a:pPr lvl="2"/>
            <a:r>
              <a:rPr lang="en-GB"/>
              <a:t>CO2 emissions produced: for V0 &amp; V1 &amp; difference</a:t>
            </a:r>
          </a:p>
          <a:p>
            <a:pPr lvl="1"/>
            <a:r>
              <a:rPr lang="en-GB" b="1"/>
              <a:t>Critical discussion </a:t>
            </a:r>
            <a:r>
              <a:rPr lang="en-GB"/>
              <a:t>of the Green Event induced impacts</a:t>
            </a:r>
            <a:endParaRPr lang="en-GB" dirty="0"/>
          </a:p>
        </p:txBody>
      </p:sp>
      <p:sp>
        <p:nvSpPr>
          <p:cNvPr id="5" name="Datumsplatzhalter 4">
            <a:extLst>
              <a:ext uri="{FF2B5EF4-FFF2-40B4-BE49-F238E27FC236}">
                <a16:creationId xmlns:a16="http://schemas.microsoft.com/office/drawing/2014/main" id="{D3992A5B-B3D1-0BB2-CE17-599EECE98E4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11A6B18-A24E-88D9-255D-68279FCBB488}"/>
              </a:ext>
            </a:extLst>
          </p:cNvPr>
          <p:cNvSpPr>
            <a:spLocks noGrp="1"/>
          </p:cNvSpPr>
          <p:nvPr>
            <p:ph type="ftr" sz="quarter" idx="11"/>
          </p:nvPr>
        </p:nvSpPr>
        <p:spPr/>
        <p:txBody>
          <a:bodyPr/>
          <a:lstStyle/>
          <a:p>
            <a:r>
              <a:rPr lang="en-GB"/>
              <a:t>KMH / SEM</a:t>
            </a:r>
            <a:endParaRPr lang="en-GB" dirty="0"/>
          </a:p>
        </p:txBody>
      </p:sp>
      <p:sp>
        <p:nvSpPr>
          <p:cNvPr id="7" name="Geschweifte Klammer rechts 6">
            <a:extLst>
              <a:ext uri="{FF2B5EF4-FFF2-40B4-BE49-F238E27FC236}">
                <a16:creationId xmlns:a16="http://schemas.microsoft.com/office/drawing/2014/main" id="{7C072F66-4E68-7C92-2026-FE7D9EC9F9EA}"/>
              </a:ext>
            </a:extLst>
          </p:cNvPr>
          <p:cNvSpPr/>
          <p:nvPr/>
        </p:nvSpPr>
        <p:spPr>
          <a:xfrm>
            <a:off x="8544000" y="4155581"/>
            <a:ext cx="267178" cy="1289419"/>
          </a:xfrm>
          <a:prstGeom prst="rightBrace">
            <a:avLst>
              <a:gd name="adj1" fmla="val 51114"/>
              <a:gd name="adj2" fmla="val 50000"/>
            </a:avLst>
          </a:prstGeom>
          <a:ln w="38100">
            <a:solidFill>
              <a:schemeClr val="tx2"/>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solidFill>
                <a:schemeClr val="tx2"/>
              </a:solidFill>
            </a:endParaRPr>
          </a:p>
        </p:txBody>
      </p:sp>
      <p:sp>
        <p:nvSpPr>
          <p:cNvPr id="8" name="Textfeld 7">
            <a:extLst>
              <a:ext uri="{FF2B5EF4-FFF2-40B4-BE49-F238E27FC236}">
                <a16:creationId xmlns:a16="http://schemas.microsoft.com/office/drawing/2014/main" id="{1D462724-70C5-522E-1DC8-FC4B01D6287A}"/>
              </a:ext>
            </a:extLst>
          </p:cNvPr>
          <p:cNvSpPr txBox="1"/>
          <p:nvPr/>
        </p:nvSpPr>
        <p:spPr>
          <a:xfrm>
            <a:off x="8955178" y="3733009"/>
            <a:ext cx="3044822" cy="2215991"/>
          </a:xfrm>
          <a:prstGeom prst="rect">
            <a:avLst/>
          </a:prstGeom>
          <a:noFill/>
        </p:spPr>
        <p:txBody>
          <a:bodyPr wrap="square" rtlCol="0">
            <a:spAutoFit/>
          </a:bodyPr>
          <a:lstStyle/>
          <a:p>
            <a:r>
              <a:rPr lang="en-GB" sz="2400" b="1" dirty="0">
                <a:solidFill>
                  <a:schemeClr val="tx2"/>
                </a:solidFill>
                <a:latin typeface="+mn-lt"/>
              </a:rPr>
              <a:t>@ main results: </a:t>
            </a:r>
            <a:br>
              <a:rPr lang="en-GB" sz="2400" dirty="0">
                <a:solidFill>
                  <a:schemeClr val="tx2"/>
                </a:solidFill>
                <a:latin typeface="+mn-lt"/>
              </a:rPr>
            </a:br>
            <a:r>
              <a:rPr lang="en-GB" sz="2400" dirty="0">
                <a:solidFill>
                  <a:schemeClr val="tx2"/>
                </a:solidFill>
                <a:latin typeface="+mn-lt"/>
              </a:rPr>
              <a:t>Try to come up with easy-to-understand examples for the differences</a:t>
            </a:r>
            <a:br>
              <a:rPr lang="en-GB" sz="2400" dirty="0">
                <a:solidFill>
                  <a:schemeClr val="tx2"/>
                </a:solidFill>
                <a:latin typeface="+mn-lt"/>
              </a:rPr>
            </a:br>
            <a:r>
              <a:rPr lang="en-GB" dirty="0">
                <a:solidFill>
                  <a:schemeClr val="tx2"/>
                </a:solidFill>
                <a:latin typeface="+mn-lt"/>
              </a:rPr>
              <a:t>👉 cf. “Results in Perspective”</a:t>
            </a:r>
            <a:endParaRPr lang="en-GB" sz="2400" dirty="0">
              <a:solidFill>
                <a:schemeClr val="tx2"/>
              </a:solidFill>
              <a:latin typeface="+mn-lt"/>
            </a:endParaRPr>
          </a:p>
        </p:txBody>
      </p:sp>
    </p:spTree>
    <p:extLst>
      <p:ext uri="{BB962C8B-B14F-4D97-AF65-F5344CB8AC3E}">
        <p14:creationId xmlns:p14="http://schemas.microsoft.com/office/powerpoint/2010/main" val="211466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F85AA-DBB0-760E-703E-104F7986483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5AC6011-CC25-3B34-8C06-AD0A15F2435B}"/>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E987F466-9757-6805-D7B4-EE97DA7E00B8}"/>
              </a:ext>
            </a:extLst>
          </p:cNvPr>
          <p:cNvSpPr>
            <a:spLocks noGrp="1"/>
          </p:cNvSpPr>
          <p:nvPr>
            <p:ph type="title"/>
          </p:nvPr>
        </p:nvSpPr>
        <p:spPr/>
        <p:txBody>
          <a:bodyPr/>
          <a:lstStyle/>
          <a:p>
            <a:r>
              <a:rPr lang="en-GB" dirty="0"/>
              <a:t>Your Written Report (40%): Assessing selected Impacts from the Green Event </a:t>
            </a:r>
            <a:r>
              <a:rPr lang="en-GB" dirty="0" err="1"/>
              <a:t>Wachauer</a:t>
            </a:r>
            <a:r>
              <a:rPr lang="en-GB" dirty="0"/>
              <a:t> </a:t>
            </a:r>
            <a:r>
              <a:rPr lang="en-GB" dirty="0" err="1"/>
              <a:t>Volksfest</a:t>
            </a:r>
            <a:endParaRPr lang="en-GB" dirty="0"/>
          </a:p>
        </p:txBody>
      </p:sp>
      <p:sp>
        <p:nvSpPr>
          <p:cNvPr id="4" name="Inhaltsplatzhalter 3">
            <a:extLst>
              <a:ext uri="{FF2B5EF4-FFF2-40B4-BE49-F238E27FC236}">
                <a16:creationId xmlns:a16="http://schemas.microsoft.com/office/drawing/2014/main" id="{6666B005-5881-18DA-C337-EA209D865E86}"/>
              </a:ext>
            </a:extLst>
          </p:cNvPr>
          <p:cNvSpPr>
            <a:spLocks noGrp="1"/>
          </p:cNvSpPr>
          <p:nvPr>
            <p:ph idx="1"/>
          </p:nvPr>
        </p:nvSpPr>
        <p:spPr/>
        <p:txBody>
          <a:bodyPr>
            <a:normAutofit/>
          </a:bodyPr>
          <a:lstStyle/>
          <a:p>
            <a:pPr>
              <a:spcAft>
                <a:spcPts val="1200"/>
              </a:spcAft>
            </a:pPr>
            <a:r>
              <a:rPr lang="en-GB" b="1"/>
              <a:t>1 Report:</a:t>
            </a:r>
          </a:p>
          <a:p>
            <a:pPr lvl="1">
              <a:spcAft>
                <a:spcPts val="1200"/>
              </a:spcAft>
            </a:pPr>
            <a:r>
              <a:rPr lang="en-GB"/>
              <a:t>A4 PDF with Appendix A: Excel-Sheet with calculations in detail</a:t>
            </a:r>
          </a:p>
          <a:p>
            <a:pPr lvl="1">
              <a:spcAft>
                <a:spcPts val="1200"/>
              </a:spcAft>
            </a:pPr>
            <a:r>
              <a:rPr lang="en-GB"/>
              <a:t>Naming Report: Group_XY_Report.pdf</a:t>
            </a:r>
          </a:p>
          <a:p>
            <a:pPr lvl="1">
              <a:spcAft>
                <a:spcPts val="1200"/>
              </a:spcAft>
            </a:pPr>
            <a:r>
              <a:rPr lang="en-GB"/>
              <a:t>Naming Appendix: Group_XY_ Appendix.xlsx</a:t>
            </a:r>
          </a:p>
          <a:p>
            <a:pPr>
              <a:spcAft>
                <a:spcPts val="1200"/>
              </a:spcAft>
            </a:pPr>
            <a:r>
              <a:rPr lang="en-GB" b="1"/>
              <a:t>Max. 10 Pages </a:t>
            </a:r>
            <a:r>
              <a:rPr lang="en-GB"/>
              <a:t>incl. Cover &amp; literature</a:t>
            </a:r>
          </a:p>
          <a:p>
            <a:pPr>
              <a:spcAft>
                <a:spcPts val="1200"/>
              </a:spcAft>
            </a:pPr>
            <a:r>
              <a:rPr lang="en-GB" b="1"/>
              <a:t>Upload</a:t>
            </a:r>
            <a:r>
              <a:rPr lang="en-GB"/>
              <a:t> in </a:t>
            </a:r>
            <a:r>
              <a:rPr lang="en-GB" b="1"/>
              <a:t>Teams</a:t>
            </a:r>
            <a:r>
              <a:rPr lang="en-GB"/>
              <a:t> 👉 Folder “Submission Wachauer Volksfest”</a:t>
            </a:r>
          </a:p>
          <a:p>
            <a:pPr>
              <a:spcAft>
                <a:spcPts val="1200"/>
              </a:spcAft>
            </a:pPr>
            <a:r>
              <a:rPr lang="en-GB"/>
              <a:t>📅 </a:t>
            </a:r>
            <a:r>
              <a:rPr lang="en-GB" b="1">
                <a:solidFill>
                  <a:schemeClr val="tx2"/>
                </a:solidFill>
              </a:rPr>
              <a:t>Deadline: Fr. 06.06.25 / 12.00</a:t>
            </a:r>
            <a:endParaRPr lang="en-GB" b="1" dirty="0">
              <a:solidFill>
                <a:schemeClr val="tx2"/>
              </a:solidFill>
            </a:endParaRPr>
          </a:p>
        </p:txBody>
      </p:sp>
      <p:sp>
        <p:nvSpPr>
          <p:cNvPr id="5" name="Datumsplatzhalter 4">
            <a:extLst>
              <a:ext uri="{FF2B5EF4-FFF2-40B4-BE49-F238E27FC236}">
                <a16:creationId xmlns:a16="http://schemas.microsoft.com/office/drawing/2014/main" id="{D870D326-0394-C11A-BB2C-E10E39C6874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3432676-8BE5-AF2C-552E-40DAB4D8DF3A}"/>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722704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53AE1-479F-A62F-098D-B02A74775877}"/>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CACBE307-C1CE-CD17-1C69-002632440617}"/>
              </a:ext>
            </a:extLst>
          </p:cNvPr>
          <p:cNvSpPr>
            <a:spLocks noGrp="1"/>
          </p:cNvSpPr>
          <p:nvPr>
            <p:ph type="title"/>
          </p:nvPr>
        </p:nvSpPr>
        <p:spPr/>
        <p:txBody>
          <a:bodyPr/>
          <a:lstStyle/>
          <a:p>
            <a:r>
              <a:rPr lang="en-GB" dirty="0"/>
              <a:t>Life</a:t>
            </a:r>
            <a:br>
              <a:rPr lang="en-GB" dirty="0"/>
            </a:br>
            <a:r>
              <a:rPr lang="en-GB" dirty="0"/>
              <a:t>Cycle</a:t>
            </a:r>
            <a:br>
              <a:rPr lang="en-GB" dirty="0"/>
            </a:br>
            <a:r>
              <a:rPr lang="en-GB" dirty="0"/>
              <a:t>Analysis</a:t>
            </a:r>
          </a:p>
        </p:txBody>
      </p:sp>
      <p:sp>
        <p:nvSpPr>
          <p:cNvPr id="2" name="Foliennummernplatzhalter 1">
            <a:extLst>
              <a:ext uri="{FF2B5EF4-FFF2-40B4-BE49-F238E27FC236}">
                <a16:creationId xmlns:a16="http://schemas.microsoft.com/office/drawing/2014/main" id="{91A28800-55E6-F1C6-85B9-7176100C8AD4}"/>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34</a:t>
            </a:fld>
            <a:endParaRPr lang="en-GB" dirty="0"/>
          </a:p>
        </p:txBody>
      </p:sp>
      <p:sp>
        <p:nvSpPr>
          <p:cNvPr id="6" name="Fußzeilenplatzhalter 5">
            <a:extLst>
              <a:ext uri="{FF2B5EF4-FFF2-40B4-BE49-F238E27FC236}">
                <a16:creationId xmlns:a16="http://schemas.microsoft.com/office/drawing/2014/main" id="{401A0889-473B-842E-DF14-CE6AC20BA95B}"/>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244427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534BA-0C4B-8A83-C756-B29907F23D6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76E0F7E-0673-459E-2588-288DD9C925F6}"/>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F218710A-CAD3-D205-4A9E-6754DFA3DC8D}"/>
              </a:ext>
            </a:extLst>
          </p:cNvPr>
          <p:cNvSpPr>
            <a:spLocks noGrp="1"/>
          </p:cNvSpPr>
          <p:nvPr>
            <p:ph type="title"/>
          </p:nvPr>
        </p:nvSpPr>
        <p:spPr/>
        <p:txBody>
          <a:bodyPr/>
          <a:lstStyle/>
          <a:p>
            <a:r>
              <a:rPr lang="en-GB" dirty="0"/>
              <a:t>Life Cycle Analysis?</a:t>
            </a:r>
          </a:p>
        </p:txBody>
      </p:sp>
      <p:sp>
        <p:nvSpPr>
          <p:cNvPr id="4" name="Inhaltsplatzhalter 3">
            <a:extLst>
              <a:ext uri="{FF2B5EF4-FFF2-40B4-BE49-F238E27FC236}">
                <a16:creationId xmlns:a16="http://schemas.microsoft.com/office/drawing/2014/main" id="{2944C376-6259-B585-9EEA-C9690FDA17C9}"/>
              </a:ext>
            </a:extLst>
          </p:cNvPr>
          <p:cNvSpPr>
            <a:spLocks noGrp="1"/>
          </p:cNvSpPr>
          <p:nvPr>
            <p:ph idx="1"/>
          </p:nvPr>
        </p:nvSpPr>
        <p:spPr/>
        <p:txBody>
          <a:bodyPr>
            <a:normAutofit fontScale="85000" lnSpcReduction="10000"/>
          </a:bodyPr>
          <a:lstStyle/>
          <a:p>
            <a:pPr marL="0" indent="0" algn="ctr">
              <a:buNone/>
            </a:pPr>
            <a:r>
              <a:rPr lang="en-GB" sz="32400" dirty="0"/>
              <a:t>🤔</a:t>
            </a:r>
          </a:p>
        </p:txBody>
      </p:sp>
      <p:sp>
        <p:nvSpPr>
          <p:cNvPr id="5" name="Datumsplatzhalter 4">
            <a:extLst>
              <a:ext uri="{FF2B5EF4-FFF2-40B4-BE49-F238E27FC236}">
                <a16:creationId xmlns:a16="http://schemas.microsoft.com/office/drawing/2014/main" id="{4532C141-78AF-7D9F-197A-41703359C34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C6D054F-A044-0B5C-9DC4-CCB17014E555}"/>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986690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ACF9469-5709-B325-DD09-39AD20A2E4EF}"/>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75D92B38-BD78-B025-5D8B-02F8A8D82185}"/>
              </a:ext>
            </a:extLst>
          </p:cNvPr>
          <p:cNvSpPr>
            <a:spLocks noGrp="1"/>
          </p:cNvSpPr>
          <p:nvPr>
            <p:ph type="title"/>
          </p:nvPr>
        </p:nvSpPr>
        <p:spPr/>
        <p:txBody>
          <a:bodyPr/>
          <a:lstStyle/>
          <a:p>
            <a:r>
              <a:rPr lang="en-GB" dirty="0"/>
              <a:t>Natural Life Cycles</a:t>
            </a:r>
          </a:p>
        </p:txBody>
      </p:sp>
      <p:sp>
        <p:nvSpPr>
          <p:cNvPr id="5" name="Datumsplatzhalter 4">
            <a:extLst>
              <a:ext uri="{FF2B5EF4-FFF2-40B4-BE49-F238E27FC236}">
                <a16:creationId xmlns:a16="http://schemas.microsoft.com/office/drawing/2014/main" id="{F0729F40-1B3B-674A-5536-B0331D3C06BE}"/>
              </a:ext>
            </a:extLst>
          </p:cNvPr>
          <p:cNvSpPr>
            <a:spLocks noGrp="1"/>
          </p:cNvSpPr>
          <p:nvPr>
            <p:ph type="dt" sz="half" idx="10"/>
          </p:nvPr>
        </p:nvSpPr>
        <p:spPr/>
        <p:txBody>
          <a:bodyPr/>
          <a:lstStyle/>
          <a:p>
            <a:r>
              <a:rPr lang="en-GB"/>
              <a:t>(MetLink, n.d.)</a:t>
            </a:r>
            <a:endParaRPr lang="en-GB" dirty="0"/>
          </a:p>
        </p:txBody>
      </p:sp>
      <p:sp>
        <p:nvSpPr>
          <p:cNvPr id="6" name="Fußzeilenplatzhalter 5">
            <a:extLst>
              <a:ext uri="{FF2B5EF4-FFF2-40B4-BE49-F238E27FC236}">
                <a16:creationId xmlns:a16="http://schemas.microsoft.com/office/drawing/2014/main" id="{BD88F18E-E466-7C09-2086-90841DB470C0}"/>
              </a:ext>
            </a:extLst>
          </p:cNvPr>
          <p:cNvSpPr>
            <a:spLocks noGrp="1"/>
          </p:cNvSpPr>
          <p:nvPr>
            <p:ph type="ftr" sz="quarter" idx="11"/>
          </p:nvPr>
        </p:nvSpPr>
        <p:spPr/>
        <p:txBody>
          <a:bodyPr/>
          <a:lstStyle/>
          <a:p>
            <a:r>
              <a:rPr lang="en-GB"/>
              <a:t>KMH / SEM</a:t>
            </a:r>
            <a:endParaRPr lang="en-GB" dirty="0"/>
          </a:p>
        </p:txBody>
      </p:sp>
      <p:pic>
        <p:nvPicPr>
          <p:cNvPr id="1026" name="Picture 2">
            <a:hlinkClick r:id="rId2"/>
            <a:extLst>
              <a:ext uri="{FF2B5EF4-FFF2-40B4-BE49-F238E27FC236}">
                <a16:creationId xmlns:a16="http://schemas.microsoft.com/office/drawing/2014/main" id="{9F95E1EB-EB58-A93E-9332-30A44AE78E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37341" y="1485000"/>
            <a:ext cx="6117317" cy="453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877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CD815D7-BF5F-6D7C-E114-2C9DBA65BEE2}"/>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85D14CF0-DEDC-5962-00B3-FEFF6C6CEB6A}"/>
              </a:ext>
            </a:extLst>
          </p:cNvPr>
          <p:cNvSpPr>
            <a:spLocks noGrp="1"/>
          </p:cNvSpPr>
          <p:nvPr>
            <p:ph type="title"/>
          </p:nvPr>
        </p:nvSpPr>
        <p:spPr/>
        <p:txBody>
          <a:bodyPr/>
          <a:lstStyle/>
          <a:p>
            <a:r>
              <a:rPr lang="en-GB" dirty="0"/>
              <a:t>F) Regenerative Design ~1970+</a:t>
            </a:r>
          </a:p>
        </p:txBody>
      </p:sp>
      <p:sp>
        <p:nvSpPr>
          <p:cNvPr id="5" name="Datumsplatzhalter 4">
            <a:extLst>
              <a:ext uri="{FF2B5EF4-FFF2-40B4-BE49-F238E27FC236}">
                <a16:creationId xmlns:a16="http://schemas.microsoft.com/office/drawing/2014/main" id="{623C0F8B-A307-B46D-9F48-46DD8F8CD155}"/>
              </a:ext>
            </a:extLst>
          </p:cNvPr>
          <p:cNvSpPr>
            <a:spLocks noGrp="1"/>
          </p:cNvSpPr>
          <p:nvPr>
            <p:ph type="dt" sz="half" idx="10"/>
          </p:nvPr>
        </p:nvSpPr>
        <p:spPr/>
        <p:txBody>
          <a:bodyPr/>
          <a:lstStyle/>
          <a:p>
            <a:r>
              <a:rPr lang="en-GB" dirty="0"/>
              <a:t>(Lyle 1994:21pp.)</a:t>
            </a:r>
          </a:p>
        </p:txBody>
      </p:sp>
      <p:sp>
        <p:nvSpPr>
          <p:cNvPr id="6" name="Fußzeilenplatzhalter 5">
            <a:extLst>
              <a:ext uri="{FF2B5EF4-FFF2-40B4-BE49-F238E27FC236}">
                <a16:creationId xmlns:a16="http://schemas.microsoft.com/office/drawing/2014/main" id="{F2970801-9B22-94CF-3993-9D74FFDFCBFA}"/>
              </a:ext>
            </a:extLst>
          </p:cNvPr>
          <p:cNvSpPr>
            <a:spLocks noGrp="1"/>
          </p:cNvSpPr>
          <p:nvPr>
            <p:ph type="ftr" sz="quarter" idx="11"/>
          </p:nvPr>
        </p:nvSpPr>
        <p:spPr/>
        <p:txBody>
          <a:bodyPr/>
          <a:lstStyle/>
          <a:p>
            <a:r>
              <a:rPr lang="en-GB" dirty="0"/>
              <a:t>KMH / Intro Circularity</a:t>
            </a:r>
          </a:p>
        </p:txBody>
      </p:sp>
      <p:pic>
        <p:nvPicPr>
          <p:cNvPr id="8" name="Inhaltsplatzhalter 7">
            <a:extLst>
              <a:ext uri="{FF2B5EF4-FFF2-40B4-BE49-F238E27FC236}">
                <a16:creationId xmlns:a16="http://schemas.microsoft.com/office/drawing/2014/main" id="{868A6908-EA6F-DB51-FA1D-BB87A287F813}"/>
              </a:ext>
            </a:extLst>
          </p:cNvPr>
          <p:cNvPicPr>
            <a:picLocks noChangeAspect="1"/>
          </p:cNvPicPr>
          <p:nvPr/>
        </p:nvPicPr>
        <p:blipFill>
          <a:blip r:embed="rId2"/>
          <a:stretch>
            <a:fillRect/>
          </a:stretch>
        </p:blipFill>
        <p:spPr bwMode="gray">
          <a:xfrm>
            <a:off x="323470" y="3806971"/>
            <a:ext cx="7093315" cy="2502029"/>
          </a:xfrm>
          <a:prstGeom prst="rect">
            <a:avLst/>
          </a:prstGeom>
        </p:spPr>
      </p:pic>
      <p:pic>
        <p:nvPicPr>
          <p:cNvPr id="10" name="Grafik 9">
            <a:extLst>
              <a:ext uri="{FF2B5EF4-FFF2-40B4-BE49-F238E27FC236}">
                <a16:creationId xmlns:a16="http://schemas.microsoft.com/office/drawing/2014/main" id="{0C6F5250-F048-C13C-7994-1E577CBB271D}"/>
              </a:ext>
            </a:extLst>
          </p:cNvPr>
          <p:cNvPicPr>
            <a:picLocks noChangeAspect="1"/>
          </p:cNvPicPr>
          <p:nvPr/>
        </p:nvPicPr>
        <p:blipFill>
          <a:blip r:embed="rId3"/>
          <a:stretch>
            <a:fillRect/>
          </a:stretch>
        </p:blipFill>
        <p:spPr>
          <a:xfrm>
            <a:off x="5746266" y="1149025"/>
            <a:ext cx="6102664" cy="2686188"/>
          </a:xfrm>
          <a:prstGeom prst="rect">
            <a:avLst/>
          </a:prstGeom>
        </p:spPr>
      </p:pic>
    </p:spTree>
    <p:extLst>
      <p:ext uri="{BB962C8B-B14F-4D97-AF65-F5344CB8AC3E}">
        <p14:creationId xmlns:p14="http://schemas.microsoft.com/office/powerpoint/2010/main" val="3765354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8B6CFEF-C927-E4EA-8725-2189F84DA903}"/>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5" name="Datumsplatzhalter 4">
            <a:extLst>
              <a:ext uri="{FF2B5EF4-FFF2-40B4-BE49-F238E27FC236}">
                <a16:creationId xmlns:a16="http://schemas.microsoft.com/office/drawing/2014/main" id="{89C2C53F-C812-8F88-8097-9B9F86117DC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4AC49F0-C786-FCF1-12B6-332CBAE4FE2E}"/>
              </a:ext>
            </a:extLst>
          </p:cNvPr>
          <p:cNvSpPr>
            <a:spLocks noGrp="1"/>
          </p:cNvSpPr>
          <p:nvPr>
            <p:ph type="ftr" sz="quarter" idx="11"/>
          </p:nvPr>
        </p:nvSpPr>
        <p:spPr/>
        <p:txBody>
          <a:bodyPr/>
          <a:lstStyle/>
          <a:p>
            <a:r>
              <a:rPr lang="en-GB" dirty="0"/>
              <a:t>KMH / Intro Circularity</a:t>
            </a:r>
          </a:p>
        </p:txBody>
      </p:sp>
      <p:pic>
        <p:nvPicPr>
          <p:cNvPr id="4098" name="Picture 2" descr="Fig. 7.1">
            <a:extLst>
              <a:ext uri="{FF2B5EF4-FFF2-40B4-BE49-F238E27FC236}">
                <a16:creationId xmlns:a16="http://schemas.microsoft.com/office/drawing/2014/main" id="{FDE4BC8E-8B00-57A6-C134-2468266542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1661" y="577684"/>
            <a:ext cx="7342854" cy="5470624"/>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B34C0986-4DB8-50E8-5627-FCCD7F514FCC}"/>
              </a:ext>
            </a:extLst>
          </p:cNvPr>
          <p:cNvSpPr>
            <a:spLocks noGrp="1"/>
          </p:cNvSpPr>
          <p:nvPr>
            <p:ph type="title"/>
          </p:nvPr>
        </p:nvSpPr>
        <p:spPr>
          <a:xfrm>
            <a:off x="695326" y="549000"/>
            <a:ext cx="3240674" cy="792000"/>
          </a:xfrm>
        </p:spPr>
        <p:txBody>
          <a:bodyPr/>
          <a:lstStyle/>
          <a:p>
            <a:r>
              <a:rPr lang="en-GB" dirty="0"/>
              <a:t>D) Performance Economy 1980+</a:t>
            </a:r>
          </a:p>
        </p:txBody>
      </p:sp>
    </p:spTree>
    <p:extLst>
      <p:ext uri="{BB962C8B-B14F-4D97-AF65-F5344CB8AC3E}">
        <p14:creationId xmlns:p14="http://schemas.microsoft.com/office/powerpoint/2010/main" val="2671844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99A28E5-08F0-DCFE-1992-133B8B3FBDB6}"/>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83D5E1D0-1587-5C4F-183A-90DE4074DE7F}"/>
              </a:ext>
            </a:extLst>
          </p:cNvPr>
          <p:cNvSpPr>
            <a:spLocks noGrp="1"/>
          </p:cNvSpPr>
          <p:nvPr>
            <p:ph type="title"/>
          </p:nvPr>
        </p:nvSpPr>
        <p:spPr/>
        <p:txBody>
          <a:bodyPr/>
          <a:lstStyle/>
          <a:p>
            <a:r>
              <a:rPr lang="en-GB" dirty="0"/>
              <a:t>@ Life Cycle Assessment (LCA): Cradle 2 Grave</a:t>
            </a:r>
          </a:p>
        </p:txBody>
      </p:sp>
      <p:sp>
        <p:nvSpPr>
          <p:cNvPr id="5" name="Datumsplatzhalter 4">
            <a:extLst>
              <a:ext uri="{FF2B5EF4-FFF2-40B4-BE49-F238E27FC236}">
                <a16:creationId xmlns:a16="http://schemas.microsoft.com/office/drawing/2014/main" id="{15F484E8-B0AF-F4F4-4B0F-58C1E5C5DE88}"/>
              </a:ext>
            </a:extLst>
          </p:cNvPr>
          <p:cNvSpPr>
            <a:spLocks noGrp="1"/>
          </p:cNvSpPr>
          <p:nvPr>
            <p:ph type="dt" sz="half" idx="10"/>
          </p:nvPr>
        </p:nvSpPr>
        <p:spPr/>
        <p:txBody>
          <a:bodyPr/>
          <a:lstStyle/>
          <a:p>
            <a:r>
              <a:rPr lang="en-GB" dirty="0"/>
              <a:t>(MtW17, CC BY-SA 4.0,Wikimedia)</a:t>
            </a:r>
          </a:p>
        </p:txBody>
      </p:sp>
      <p:sp>
        <p:nvSpPr>
          <p:cNvPr id="6" name="Fußzeilenplatzhalter 5">
            <a:extLst>
              <a:ext uri="{FF2B5EF4-FFF2-40B4-BE49-F238E27FC236}">
                <a16:creationId xmlns:a16="http://schemas.microsoft.com/office/drawing/2014/main" id="{AAF196B3-2E8B-CEF4-F71A-1603AFC5E4E2}"/>
              </a:ext>
            </a:extLst>
          </p:cNvPr>
          <p:cNvSpPr>
            <a:spLocks noGrp="1"/>
          </p:cNvSpPr>
          <p:nvPr>
            <p:ph type="ftr" sz="quarter" idx="11"/>
          </p:nvPr>
        </p:nvSpPr>
        <p:spPr/>
        <p:txBody>
          <a:bodyPr/>
          <a:lstStyle/>
          <a:p>
            <a:r>
              <a:rPr lang="en-GB" dirty="0"/>
              <a:t>KMH / Intro Circularity</a:t>
            </a:r>
          </a:p>
        </p:txBody>
      </p:sp>
      <p:pic>
        <p:nvPicPr>
          <p:cNvPr id="5122" name="Picture 2" descr="undefined">
            <a:hlinkClick r:id="rId2"/>
            <a:extLst>
              <a:ext uri="{FF2B5EF4-FFF2-40B4-BE49-F238E27FC236}">
                <a16:creationId xmlns:a16="http://schemas.microsoft.com/office/drawing/2014/main" id="{03B3958B-0D95-875F-B149-1AA8FB0E7A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4436" y="1557000"/>
            <a:ext cx="9475228" cy="4300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05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CD046-5DBC-F9F7-9F58-3FF4FA156C5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A1BAA57-F31F-7D88-CEB9-951E3E04609D}"/>
              </a:ext>
            </a:extLst>
          </p:cNvPr>
          <p:cNvSpPr>
            <a:spLocks noGrp="1"/>
          </p:cNvSpPr>
          <p:nvPr>
            <p:ph type="sldNum" sz="quarter" idx="12"/>
          </p:nvPr>
        </p:nvSpPr>
        <p:spPr/>
        <p:txBody>
          <a:bodyPr/>
          <a:lstStyle/>
          <a:p>
            <a:fld id="{D836C0FE-70CA-4950-82D6-CF602CC2B770}" type="slidenum">
              <a:rPr lang="en-GB" smtClean="0"/>
              <a:t>4</a:t>
            </a:fld>
            <a:endParaRPr lang="en-GB" dirty="0"/>
          </a:p>
        </p:txBody>
      </p:sp>
      <p:sp>
        <p:nvSpPr>
          <p:cNvPr id="3" name="Titel 2">
            <a:extLst>
              <a:ext uri="{FF2B5EF4-FFF2-40B4-BE49-F238E27FC236}">
                <a16:creationId xmlns:a16="http://schemas.microsoft.com/office/drawing/2014/main" id="{6E54BD47-FB3E-776C-EFC7-63C86E662868}"/>
              </a:ext>
            </a:extLst>
          </p:cNvPr>
          <p:cNvSpPr>
            <a:spLocks noGrp="1"/>
          </p:cNvSpPr>
          <p:nvPr>
            <p:ph type="title"/>
          </p:nvPr>
        </p:nvSpPr>
        <p:spPr/>
        <p:txBody>
          <a:bodyPr/>
          <a:lstStyle/>
          <a:p>
            <a:r>
              <a:rPr lang="en-GB" dirty="0"/>
              <a:t>So …  Some more Steps to setting the Playfield</a:t>
            </a:r>
          </a:p>
        </p:txBody>
      </p:sp>
      <p:sp>
        <p:nvSpPr>
          <p:cNvPr id="5" name="Datumsplatzhalter 4">
            <a:extLst>
              <a:ext uri="{FF2B5EF4-FFF2-40B4-BE49-F238E27FC236}">
                <a16:creationId xmlns:a16="http://schemas.microsoft.com/office/drawing/2014/main" id="{132542F0-33C4-D5AF-02FD-B59FCAF3E34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ED1F0E8-8F93-A8DB-5BC4-03EE0541E2AD}"/>
              </a:ext>
            </a:extLst>
          </p:cNvPr>
          <p:cNvSpPr>
            <a:spLocks noGrp="1"/>
          </p:cNvSpPr>
          <p:nvPr>
            <p:ph type="ftr" sz="quarter" idx="11"/>
          </p:nvPr>
        </p:nvSpPr>
        <p:spPr/>
        <p:txBody>
          <a:bodyPr/>
          <a:lstStyle/>
          <a:p>
            <a:r>
              <a:rPr lang="en-GB" dirty="0"/>
              <a:t>KMH / SEM</a:t>
            </a:r>
          </a:p>
        </p:txBody>
      </p:sp>
      <p:pic>
        <p:nvPicPr>
          <p:cNvPr id="10" name="Grafik 9" descr="Regenszenerie mit einfarbiger Füllung">
            <a:extLst>
              <a:ext uri="{FF2B5EF4-FFF2-40B4-BE49-F238E27FC236}">
                <a16:creationId xmlns:a16="http://schemas.microsoft.com/office/drawing/2014/main" id="{F009A034-67BE-C304-CF21-785AE566A0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2001" y="2300687"/>
            <a:ext cx="3671999" cy="3671999"/>
          </a:xfrm>
          <a:prstGeom prst="rect">
            <a:avLst/>
          </a:prstGeom>
        </p:spPr>
      </p:pic>
      <p:pic>
        <p:nvPicPr>
          <p:cNvPr id="9" name="Grafik 8">
            <a:extLst>
              <a:ext uri="{FF2B5EF4-FFF2-40B4-BE49-F238E27FC236}">
                <a16:creationId xmlns:a16="http://schemas.microsoft.com/office/drawing/2014/main" id="{FB3C81F8-0D51-28F2-7809-03290873FAA9}"/>
              </a:ext>
            </a:extLst>
          </p:cNvPr>
          <p:cNvPicPr>
            <a:picLocks noChangeAspect="1"/>
          </p:cNvPicPr>
          <p:nvPr/>
        </p:nvPicPr>
        <p:blipFill>
          <a:blip r:embed="rId4"/>
          <a:stretch>
            <a:fillRect/>
          </a:stretch>
        </p:blipFill>
        <p:spPr>
          <a:xfrm>
            <a:off x="7220325" y="2480787"/>
            <a:ext cx="1302072" cy="1267807"/>
          </a:xfrm>
          <a:prstGeom prst="rect">
            <a:avLst/>
          </a:prstGeom>
        </p:spPr>
      </p:pic>
      <p:grpSp>
        <p:nvGrpSpPr>
          <p:cNvPr id="17" name="Gruppieren 16">
            <a:extLst>
              <a:ext uri="{FF2B5EF4-FFF2-40B4-BE49-F238E27FC236}">
                <a16:creationId xmlns:a16="http://schemas.microsoft.com/office/drawing/2014/main" id="{BC1E6B90-5B2F-99AC-8365-B80245A2676F}"/>
              </a:ext>
            </a:extLst>
          </p:cNvPr>
          <p:cNvGrpSpPr/>
          <p:nvPr/>
        </p:nvGrpSpPr>
        <p:grpSpPr>
          <a:xfrm>
            <a:off x="6652949" y="2844432"/>
            <a:ext cx="2436824" cy="2436820"/>
            <a:chOff x="5376000" y="2593193"/>
            <a:chExt cx="2436824" cy="2436820"/>
          </a:xfrm>
        </p:grpSpPr>
        <p:pic>
          <p:nvPicPr>
            <p:cNvPr id="16" name="Grafik 15">
              <a:extLst>
                <a:ext uri="{FF2B5EF4-FFF2-40B4-BE49-F238E27FC236}">
                  <a16:creationId xmlns:a16="http://schemas.microsoft.com/office/drawing/2014/main" id="{CB0581B6-CAE6-64C4-D222-6F8E4351CC11}"/>
                </a:ext>
              </a:extLst>
            </p:cNvPr>
            <p:cNvPicPr>
              <a:picLocks noChangeAspect="1"/>
            </p:cNvPicPr>
            <p:nvPr/>
          </p:nvPicPr>
          <p:blipFill>
            <a:blip r:embed="rId5"/>
            <a:stretch>
              <a:fillRect/>
            </a:stretch>
          </p:blipFill>
          <p:spPr>
            <a:xfrm>
              <a:off x="5833599" y="4187971"/>
              <a:ext cx="1532382" cy="401136"/>
            </a:xfrm>
            <a:prstGeom prst="rect">
              <a:avLst/>
            </a:prstGeom>
          </p:spPr>
        </p:pic>
        <p:pic>
          <p:nvPicPr>
            <p:cNvPr id="12" name="Grafik 11" descr="Fabrik mit einfarbiger Füllung">
              <a:extLst>
                <a:ext uri="{FF2B5EF4-FFF2-40B4-BE49-F238E27FC236}">
                  <a16:creationId xmlns:a16="http://schemas.microsoft.com/office/drawing/2014/main" id="{951F70B2-8FFB-9D1E-C465-C88DAFA9B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6000" y="2593193"/>
              <a:ext cx="2436824" cy="2436820"/>
            </a:xfrm>
            <a:prstGeom prst="rect">
              <a:avLst/>
            </a:prstGeom>
          </p:spPr>
        </p:pic>
      </p:grpSp>
      <p:pic>
        <p:nvPicPr>
          <p:cNvPr id="18" name="Grafik 17" descr="Fabrik mit einfarbiger Füllung">
            <a:extLst>
              <a:ext uri="{FF2B5EF4-FFF2-40B4-BE49-F238E27FC236}">
                <a16:creationId xmlns:a16="http://schemas.microsoft.com/office/drawing/2014/main" id="{1A7C797E-D901-B2C3-CE4E-031FB7E9C7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244F223E-630C-67F7-F4DB-C87C244FF0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2D2922CA-8FB3-23C0-4D6F-2D17245E4C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3B84D55D-1E65-E975-0616-10001EA505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D75D3F9B-1479-E66C-FD7F-CF073A6791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7CB23BE3-A54E-EFCB-5DC9-D1BD4923A3E6}"/>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746A7B6F-AA9E-C77F-FB7E-CD254EEA4B39}"/>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E70CF458-D93A-26AC-A9F7-3A51B853328F}"/>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FFCBA710-464A-A925-4A67-9DE0634B5575}"/>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7FCEC10B-F599-CA3F-9B4F-DD4F046942B7}"/>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86C4E37A-B186-234A-7E3E-B3ED9B64BFB4}"/>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EFDA4D92-E5AA-32D9-31DC-D74C792E060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01781B7B-F6FF-65CE-28EA-B7CD69F04C75}"/>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CE84C3D6-8B98-CBEB-71F5-C7A6947BFC8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86C33089-B5B4-9F6C-CFE0-6087493950B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98DC5ED9-EFA5-3909-06C6-24E8D84AEE6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8A54E24B-36D0-C037-7AE1-51A390654B5A}"/>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D6F2C5AB-F8A3-B5CC-EAB1-E30516B4DF54}"/>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9E90F93A-F94A-C51E-68E4-4A3850FD9B3D}"/>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9A2D308A-4632-54F0-AD7C-C12DFD471BC5}"/>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9" name="Wolke 38">
            <a:extLst>
              <a:ext uri="{FF2B5EF4-FFF2-40B4-BE49-F238E27FC236}">
                <a16:creationId xmlns:a16="http://schemas.microsoft.com/office/drawing/2014/main" id="{66AB5180-14EA-883C-BFBF-1592382BC071}"/>
              </a:ext>
            </a:extLst>
          </p:cNvPr>
          <p:cNvSpPr/>
          <p:nvPr/>
        </p:nvSpPr>
        <p:spPr>
          <a:xfrm>
            <a:off x="7136559" y="1331461"/>
            <a:ext cx="1255792" cy="1034182"/>
          </a:xfrm>
          <a:prstGeom prst="cloud">
            <a:avLst/>
          </a:prstGeom>
          <a:noFill/>
          <a:ln w="34925" cap="rnd">
            <a:solidFill>
              <a:schemeClr val="tx2"/>
            </a:solidFill>
            <a:prstDash val="sysDot"/>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0" name="Wolke 39">
            <a:extLst>
              <a:ext uri="{FF2B5EF4-FFF2-40B4-BE49-F238E27FC236}">
                <a16:creationId xmlns:a16="http://schemas.microsoft.com/office/drawing/2014/main" id="{BA3E3595-8DCD-87BE-C856-032F94FBC04F}"/>
              </a:ext>
            </a:extLst>
          </p:cNvPr>
          <p:cNvSpPr/>
          <p:nvPr/>
        </p:nvSpPr>
        <p:spPr>
          <a:xfrm>
            <a:off x="7055676" y="2709250"/>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41" name="Wolke 40">
            <a:extLst>
              <a:ext uri="{FF2B5EF4-FFF2-40B4-BE49-F238E27FC236}">
                <a16:creationId xmlns:a16="http://schemas.microsoft.com/office/drawing/2014/main" id="{927315BF-05CF-2E11-D06C-4C2DAC720C78}"/>
              </a:ext>
            </a:extLst>
          </p:cNvPr>
          <p:cNvSpPr/>
          <p:nvPr/>
        </p:nvSpPr>
        <p:spPr>
          <a:xfrm>
            <a:off x="7064256" y="2201906"/>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pic>
        <p:nvPicPr>
          <p:cNvPr id="42" name="Grafik 41" descr="Schließen mit einfarbiger Füllung">
            <a:extLst>
              <a:ext uri="{FF2B5EF4-FFF2-40B4-BE49-F238E27FC236}">
                <a16:creationId xmlns:a16="http://schemas.microsoft.com/office/drawing/2014/main" id="{423FCD5B-795D-B48B-4B37-50C19DF916A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70749" y="1427523"/>
            <a:ext cx="773016" cy="773016"/>
          </a:xfrm>
          <a:prstGeom prst="rect">
            <a:avLst/>
          </a:prstGeom>
        </p:spPr>
      </p:pic>
      <p:pic>
        <p:nvPicPr>
          <p:cNvPr id="44" name="Grafik 43" descr="Kipper mit einfarbiger Füllung">
            <a:extLst>
              <a:ext uri="{FF2B5EF4-FFF2-40B4-BE49-F238E27FC236}">
                <a16:creationId xmlns:a16="http://schemas.microsoft.com/office/drawing/2014/main" id="{1BF5943E-56C8-8A86-DF3A-CA84EA4CDC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81121" y="4650701"/>
            <a:ext cx="914400" cy="914400"/>
          </a:xfrm>
          <a:prstGeom prst="rect">
            <a:avLst/>
          </a:prstGeom>
        </p:spPr>
      </p:pic>
      <p:pic>
        <p:nvPicPr>
          <p:cNvPr id="46" name="Grafik 45" descr="Kipper Silhouette">
            <a:extLst>
              <a:ext uri="{FF2B5EF4-FFF2-40B4-BE49-F238E27FC236}">
                <a16:creationId xmlns:a16="http://schemas.microsoft.com/office/drawing/2014/main" id="{0B02DEEA-0A4C-EF6C-3CF2-E2C3CF3EF18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474955" y="4650701"/>
            <a:ext cx="914400" cy="914400"/>
          </a:xfrm>
          <a:prstGeom prst="rect">
            <a:avLst/>
          </a:prstGeom>
        </p:spPr>
      </p:pic>
      <p:pic>
        <p:nvPicPr>
          <p:cNvPr id="47" name="Grafik 46" descr="Kipper mit einfarbiger Füllung">
            <a:extLst>
              <a:ext uri="{FF2B5EF4-FFF2-40B4-BE49-F238E27FC236}">
                <a16:creationId xmlns:a16="http://schemas.microsoft.com/office/drawing/2014/main" id="{7902B7E3-9FF5-5C25-DE44-3793E96110B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87287" y="4650701"/>
            <a:ext cx="914400" cy="914400"/>
          </a:xfrm>
          <a:prstGeom prst="rect">
            <a:avLst/>
          </a:prstGeom>
        </p:spPr>
      </p:pic>
      <p:pic>
        <p:nvPicPr>
          <p:cNvPr id="48" name="Grafik 47" descr="Schließen mit einfarbiger Füllung">
            <a:extLst>
              <a:ext uri="{FF2B5EF4-FFF2-40B4-BE49-F238E27FC236}">
                <a16:creationId xmlns:a16="http://schemas.microsoft.com/office/drawing/2014/main" id="{2689CF81-8004-E302-C69F-0AFD5114A9D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48000" y="4869000"/>
            <a:ext cx="477802" cy="477802"/>
          </a:xfrm>
          <a:prstGeom prst="rect">
            <a:avLst/>
          </a:prstGeom>
        </p:spPr>
      </p:pic>
      <p:pic>
        <p:nvPicPr>
          <p:cNvPr id="50" name="Grafik 49" descr="Megafon1 mit einfarbiger Füllung">
            <a:extLst>
              <a:ext uri="{FF2B5EF4-FFF2-40B4-BE49-F238E27FC236}">
                <a16:creationId xmlns:a16="http://schemas.microsoft.com/office/drawing/2014/main" id="{19712167-EEA9-CF2A-51D8-6489D5B14BE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5617035" y="1908443"/>
            <a:ext cx="914400" cy="914400"/>
          </a:xfrm>
          <a:prstGeom prst="rect">
            <a:avLst/>
          </a:prstGeom>
        </p:spPr>
      </p:pic>
      <p:pic>
        <p:nvPicPr>
          <p:cNvPr id="52" name="Grafik 51" descr="Megafon1 Silhouette">
            <a:extLst>
              <a:ext uri="{FF2B5EF4-FFF2-40B4-BE49-F238E27FC236}">
                <a16:creationId xmlns:a16="http://schemas.microsoft.com/office/drawing/2014/main" id="{9C576D19-F1AF-EF4C-361E-55928520B4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5617035" y="3222286"/>
            <a:ext cx="914400" cy="914400"/>
          </a:xfrm>
          <a:prstGeom prst="rect">
            <a:avLst/>
          </a:prstGeom>
        </p:spPr>
      </p:pic>
      <p:pic>
        <p:nvPicPr>
          <p:cNvPr id="53" name="Grafik 52" descr="Megafon1 mit einfarbiger Füllung">
            <a:extLst>
              <a:ext uri="{FF2B5EF4-FFF2-40B4-BE49-F238E27FC236}">
                <a16:creationId xmlns:a16="http://schemas.microsoft.com/office/drawing/2014/main" id="{0F08E192-02BF-A6C4-FAF9-90705978316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5617035" y="2565365"/>
            <a:ext cx="914400" cy="914400"/>
          </a:xfrm>
          <a:prstGeom prst="rect">
            <a:avLst/>
          </a:prstGeom>
        </p:spPr>
      </p:pic>
      <p:pic>
        <p:nvPicPr>
          <p:cNvPr id="54" name="Grafik 53" descr="Schließen mit einfarbiger Füllung">
            <a:extLst>
              <a:ext uri="{FF2B5EF4-FFF2-40B4-BE49-F238E27FC236}">
                <a16:creationId xmlns:a16="http://schemas.microsoft.com/office/drawing/2014/main" id="{1D7B341B-D22C-AA1F-109A-58B19C6CE9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99745" y="3488007"/>
            <a:ext cx="477802" cy="477802"/>
          </a:xfrm>
          <a:prstGeom prst="rect">
            <a:avLst/>
          </a:prstGeom>
        </p:spPr>
      </p:pic>
      <p:pic>
        <p:nvPicPr>
          <p:cNvPr id="55" name="Inhaltsplatzhalter 7" descr="Person mit Idee mit einfarbiger Füllung">
            <a:extLst>
              <a:ext uri="{FF2B5EF4-FFF2-40B4-BE49-F238E27FC236}">
                <a16:creationId xmlns:a16="http://schemas.microsoft.com/office/drawing/2014/main" id="{33C39BC1-2966-4568-F3CA-9BDE916E8AD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bwMode="gray">
          <a:xfrm>
            <a:off x="222878" y="1897478"/>
            <a:ext cx="4020644" cy="4020644"/>
          </a:xfrm>
          <a:prstGeom prst="rect">
            <a:avLst/>
          </a:prstGeom>
        </p:spPr>
      </p:pic>
      <p:pic>
        <p:nvPicPr>
          <p:cNvPr id="61" name="Grafik 60" descr="Baseballkappe mit einfarbiger Füllung">
            <a:extLst>
              <a:ext uri="{FF2B5EF4-FFF2-40B4-BE49-F238E27FC236}">
                <a16:creationId xmlns:a16="http://schemas.microsoft.com/office/drawing/2014/main" id="{241301B2-519F-1220-D10A-36960DC3474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104" y="3565876"/>
            <a:ext cx="1032035" cy="1032035"/>
          </a:xfrm>
          <a:prstGeom prst="rect">
            <a:avLst/>
          </a:prstGeom>
        </p:spPr>
      </p:pic>
      <p:pic>
        <p:nvPicPr>
          <p:cNvPr id="63" name="Grafik 62" descr="Sonnenbrillengesichtskontur Silhouette">
            <a:extLst>
              <a:ext uri="{FF2B5EF4-FFF2-40B4-BE49-F238E27FC236}">
                <a16:creationId xmlns:a16="http://schemas.microsoft.com/office/drawing/2014/main" id="{0AC4A8D4-8342-81DB-57C9-A006EEAC7BF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rot="933696">
            <a:off x="9549633" y="762444"/>
            <a:ext cx="914400" cy="914400"/>
          </a:xfrm>
          <a:prstGeom prst="rect">
            <a:avLst/>
          </a:prstGeom>
        </p:spPr>
      </p:pic>
      <p:pic>
        <p:nvPicPr>
          <p:cNvPr id="65" name="Grafik 64" descr="Sonne Silhouette">
            <a:extLst>
              <a:ext uri="{FF2B5EF4-FFF2-40B4-BE49-F238E27FC236}">
                <a16:creationId xmlns:a16="http://schemas.microsoft.com/office/drawing/2014/main" id="{495CC6CE-0A34-26CA-1E29-3388F4E8ADB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37666" y="450477"/>
            <a:ext cx="1538334" cy="1538334"/>
          </a:xfrm>
          <a:prstGeom prst="rect">
            <a:avLst/>
          </a:prstGeom>
        </p:spPr>
      </p:pic>
      <p:pic>
        <p:nvPicPr>
          <p:cNvPr id="7" name="Grafik 6">
            <a:extLst>
              <a:ext uri="{FF2B5EF4-FFF2-40B4-BE49-F238E27FC236}">
                <a16:creationId xmlns:a16="http://schemas.microsoft.com/office/drawing/2014/main" id="{529BBC6F-180D-8805-783F-1D8A4D4B394E}"/>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8775758" y="1053000"/>
            <a:ext cx="1390476" cy="1276190"/>
          </a:xfrm>
          <a:prstGeom prst="rect">
            <a:avLst/>
          </a:prstGeom>
        </p:spPr>
      </p:pic>
      <p:pic>
        <p:nvPicPr>
          <p:cNvPr id="4" name="Grafik 3" descr="Abfall mit einfarbiger Füllung">
            <a:extLst>
              <a:ext uri="{FF2B5EF4-FFF2-40B4-BE49-F238E27FC236}">
                <a16:creationId xmlns:a16="http://schemas.microsoft.com/office/drawing/2014/main" id="{4BC85E8D-E270-1EC5-AD9C-343C78E7A0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43922" y="5029667"/>
            <a:ext cx="585196" cy="585196"/>
          </a:xfrm>
          <a:prstGeom prst="rect">
            <a:avLst/>
          </a:prstGeom>
        </p:spPr>
      </p:pic>
      <p:pic>
        <p:nvPicPr>
          <p:cNvPr id="8" name="Grafik 7" descr="Toter Fisch Skelett mit einfarbiger Füllung">
            <a:extLst>
              <a:ext uri="{FF2B5EF4-FFF2-40B4-BE49-F238E27FC236}">
                <a16:creationId xmlns:a16="http://schemas.microsoft.com/office/drawing/2014/main" id="{7614BC14-40C2-7673-96F7-0E3C68F9D4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39989" y="5029667"/>
            <a:ext cx="740517" cy="740517"/>
          </a:xfrm>
          <a:prstGeom prst="rect">
            <a:avLst/>
          </a:prstGeom>
        </p:spPr>
      </p:pic>
      <p:pic>
        <p:nvPicPr>
          <p:cNvPr id="14" name="Grafik 13" descr="Welkender Baum mit einfarbiger Füllung">
            <a:extLst>
              <a:ext uri="{FF2B5EF4-FFF2-40B4-BE49-F238E27FC236}">
                <a16:creationId xmlns:a16="http://schemas.microsoft.com/office/drawing/2014/main" id="{B1CEB0D4-0573-4B13-46E1-7A24B380524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49334" y="4123100"/>
            <a:ext cx="1009862" cy="1009862"/>
          </a:xfrm>
          <a:prstGeom prst="rect">
            <a:avLst/>
          </a:prstGeom>
        </p:spPr>
      </p:pic>
      <p:sp>
        <p:nvSpPr>
          <p:cNvPr id="31" name="Pfeil: gebogen 30">
            <a:extLst>
              <a:ext uri="{FF2B5EF4-FFF2-40B4-BE49-F238E27FC236}">
                <a16:creationId xmlns:a16="http://schemas.microsoft.com/office/drawing/2014/main" id="{CED0F5BA-BA48-2233-F68B-551D10BDE6DD}"/>
              </a:ext>
            </a:extLst>
          </p:cNvPr>
          <p:cNvSpPr/>
          <p:nvPr/>
        </p:nvSpPr>
        <p:spPr>
          <a:xfrm flipV="1">
            <a:off x="7783725" y="4846702"/>
            <a:ext cx="757980" cy="718399"/>
          </a:xfrm>
          <a:prstGeom prst="bentArrow">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365285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4388692-09B9-B339-88E3-C94D9F19B245}"/>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E6B23A23-1C99-2AA8-52B9-98D200E2F330}"/>
              </a:ext>
            </a:extLst>
          </p:cNvPr>
          <p:cNvSpPr>
            <a:spLocks noGrp="1"/>
          </p:cNvSpPr>
          <p:nvPr>
            <p:ph type="title"/>
          </p:nvPr>
        </p:nvSpPr>
        <p:spPr/>
        <p:txBody>
          <a:bodyPr/>
          <a:lstStyle/>
          <a:p>
            <a:r>
              <a:rPr lang="en-GB" dirty="0"/>
              <a:t>The Main Idea</a:t>
            </a:r>
          </a:p>
        </p:txBody>
      </p:sp>
      <p:sp>
        <p:nvSpPr>
          <p:cNvPr id="4" name="Inhaltsplatzhalter 3">
            <a:extLst>
              <a:ext uri="{FF2B5EF4-FFF2-40B4-BE49-F238E27FC236}">
                <a16:creationId xmlns:a16="http://schemas.microsoft.com/office/drawing/2014/main" id="{56656A6A-8813-9738-139F-DBD18979E68C}"/>
              </a:ext>
            </a:extLst>
          </p:cNvPr>
          <p:cNvSpPr>
            <a:spLocks noGrp="1"/>
          </p:cNvSpPr>
          <p:nvPr>
            <p:ph idx="1"/>
          </p:nvPr>
        </p:nvSpPr>
        <p:spPr/>
        <p:txBody>
          <a:bodyPr/>
          <a:lstStyle/>
          <a:p>
            <a:pPr>
              <a:spcAft>
                <a:spcPts val="1400"/>
              </a:spcAft>
            </a:pPr>
            <a:r>
              <a:rPr lang="en-GB" b="1" dirty="0"/>
              <a:t>Products &amp; services:</a:t>
            </a:r>
          </a:p>
          <a:p>
            <a:pPr lvl="1">
              <a:spcAft>
                <a:spcPts val="1400"/>
              </a:spcAft>
            </a:pPr>
            <a:r>
              <a:rPr lang="en-GB" dirty="0"/>
              <a:t>need material &amp; energetic input: Production, utilisation and recovery</a:t>
            </a:r>
          </a:p>
          <a:p>
            <a:pPr lvl="1">
              <a:spcAft>
                <a:spcPts val="1400"/>
              </a:spcAft>
            </a:pPr>
            <a:r>
              <a:rPr lang="en-GB" dirty="0"/>
              <a:t>Cause </a:t>
            </a:r>
            <a:r>
              <a:rPr lang="en-GB" dirty="0" err="1"/>
              <a:t>ouputs</a:t>
            </a:r>
            <a:r>
              <a:rPr lang="en-GB" dirty="0"/>
              <a:t> during production, utilisation and recovery 👉 impacts in different dimensions</a:t>
            </a:r>
          </a:p>
          <a:p>
            <a:pPr lvl="2">
              <a:spcAft>
                <a:spcPts val="1400"/>
              </a:spcAft>
            </a:pPr>
            <a:r>
              <a:rPr lang="en-GB" dirty="0"/>
              <a:t>Dimensions: </a:t>
            </a:r>
            <a:r>
              <a:rPr lang="en-GB" dirty="0" err="1"/>
              <a:t>toxiticity</a:t>
            </a:r>
            <a:r>
              <a:rPr lang="en-GB" dirty="0"/>
              <a:t>, CO2, </a:t>
            </a:r>
            <a:r>
              <a:rPr lang="en-GB" dirty="0" err="1"/>
              <a:t>ozon</a:t>
            </a:r>
            <a:r>
              <a:rPr lang="en-GB" dirty="0"/>
              <a:t>, freshwater, marine acidification, land occupation, noise etc.</a:t>
            </a:r>
          </a:p>
          <a:p>
            <a:pPr>
              <a:spcAft>
                <a:spcPts val="1400"/>
              </a:spcAft>
            </a:pPr>
            <a:r>
              <a:rPr lang="en-GB" dirty="0"/>
              <a:t>If you can </a:t>
            </a:r>
            <a:r>
              <a:rPr lang="en-GB" b="1" dirty="0"/>
              <a:t>measure</a:t>
            </a:r>
            <a:r>
              <a:rPr lang="en-GB" dirty="0"/>
              <a:t> these in- &amp; outputs:</a:t>
            </a:r>
            <a:br>
              <a:rPr lang="en-GB" dirty="0"/>
            </a:br>
            <a:r>
              <a:rPr lang="en-GB" b="1" dirty="0">
                <a:solidFill>
                  <a:schemeClr val="tx2"/>
                </a:solidFill>
              </a:rPr>
              <a:t>👉 systematic comparison of products, services &amp; policies</a:t>
            </a:r>
          </a:p>
          <a:p>
            <a:pPr lvl="1">
              <a:spcAft>
                <a:spcPts val="1400"/>
              </a:spcAft>
            </a:pPr>
            <a:r>
              <a:rPr lang="en-GB" dirty="0"/>
              <a:t>To do so: </a:t>
            </a:r>
            <a:r>
              <a:rPr lang="en-GB" b="1" dirty="0"/>
              <a:t>structure parts of life cycle &amp; track performance</a:t>
            </a:r>
          </a:p>
        </p:txBody>
      </p:sp>
      <p:sp>
        <p:nvSpPr>
          <p:cNvPr id="5" name="Datumsplatzhalter 4">
            <a:extLst>
              <a:ext uri="{FF2B5EF4-FFF2-40B4-BE49-F238E27FC236}">
                <a16:creationId xmlns:a16="http://schemas.microsoft.com/office/drawing/2014/main" id="{8C480FDE-A5DF-E4C7-02F8-131E45FEBEB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6853A76-7251-43A6-AC70-63B137B42640}"/>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195190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3399ADC-1208-1027-4B38-3EB81B72F4B3}"/>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BB2B3EB6-3408-C801-79DA-0094A11A431B}"/>
              </a:ext>
            </a:extLst>
          </p:cNvPr>
          <p:cNvSpPr>
            <a:spLocks noGrp="1"/>
          </p:cNvSpPr>
          <p:nvPr>
            <p:ph type="title"/>
          </p:nvPr>
        </p:nvSpPr>
        <p:spPr/>
        <p:txBody>
          <a:bodyPr/>
          <a:lstStyle/>
          <a:p>
            <a:r>
              <a:rPr lang="en-GB" dirty="0"/>
              <a:t>Some Examples</a:t>
            </a:r>
          </a:p>
        </p:txBody>
      </p:sp>
      <p:sp>
        <p:nvSpPr>
          <p:cNvPr id="4" name="Inhaltsplatzhalter 3">
            <a:extLst>
              <a:ext uri="{FF2B5EF4-FFF2-40B4-BE49-F238E27FC236}">
                <a16:creationId xmlns:a16="http://schemas.microsoft.com/office/drawing/2014/main" id="{9D35AD6D-9BEB-D10D-16F7-92E896F7D7E1}"/>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2722D0F-54BB-0B6E-CDFC-A7000A31AC8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DE619ED-EBBF-28FB-8432-26565897DD79}"/>
              </a:ext>
            </a:extLst>
          </p:cNvPr>
          <p:cNvSpPr>
            <a:spLocks noGrp="1"/>
          </p:cNvSpPr>
          <p:nvPr>
            <p:ph type="ftr" sz="quarter" idx="11"/>
          </p:nvPr>
        </p:nvSpPr>
        <p:spPr/>
        <p:txBody>
          <a:bodyPr/>
          <a:lstStyle/>
          <a:p>
            <a:r>
              <a:rPr lang="en-GB"/>
              <a:t>KMH / SEM</a:t>
            </a:r>
            <a:endParaRPr lang="en-GB" dirty="0"/>
          </a:p>
        </p:txBody>
      </p:sp>
      <p:pic>
        <p:nvPicPr>
          <p:cNvPr id="7" name="Picture 4">
            <a:extLst>
              <a:ext uri="{FF2B5EF4-FFF2-40B4-BE49-F238E27FC236}">
                <a16:creationId xmlns:a16="http://schemas.microsoft.com/office/drawing/2014/main" id="{56A69DD5-B820-D944-8ABA-DD7CD91AD939}"/>
              </a:ext>
            </a:extLst>
          </p:cNvPr>
          <p:cNvPicPr>
            <a:picLocks noChangeAspect="1"/>
          </p:cNvPicPr>
          <p:nvPr/>
        </p:nvPicPr>
        <p:blipFill>
          <a:blip r:embed="rId2"/>
          <a:stretch>
            <a:fillRect/>
          </a:stretch>
        </p:blipFill>
        <p:spPr>
          <a:xfrm>
            <a:off x="4152000" y="333000"/>
            <a:ext cx="7658115" cy="5855766"/>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83467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EA757-B36C-AABF-23C2-879D1F883E0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52DC3EF-1C28-E9F2-66E8-27F5FDC6245E}"/>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C94E0AED-BA1D-D4AF-A3C6-126CCCAAEA2A}"/>
              </a:ext>
            </a:extLst>
          </p:cNvPr>
          <p:cNvSpPr>
            <a:spLocks noGrp="1"/>
          </p:cNvSpPr>
          <p:nvPr>
            <p:ph type="title"/>
          </p:nvPr>
        </p:nvSpPr>
        <p:spPr/>
        <p:txBody>
          <a:bodyPr/>
          <a:lstStyle/>
          <a:p>
            <a:r>
              <a:rPr lang="en-GB" dirty="0"/>
              <a:t>Some Examples</a:t>
            </a:r>
          </a:p>
        </p:txBody>
      </p:sp>
      <p:sp>
        <p:nvSpPr>
          <p:cNvPr id="4" name="Inhaltsplatzhalter 3">
            <a:extLst>
              <a:ext uri="{FF2B5EF4-FFF2-40B4-BE49-F238E27FC236}">
                <a16:creationId xmlns:a16="http://schemas.microsoft.com/office/drawing/2014/main" id="{3A9D516A-95F7-D49A-466C-EFC002CB4CFC}"/>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9A28FA8D-EE16-FD7B-3E39-CAFC878D05C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4386350-06AC-0157-F135-27CE24C1A545}"/>
              </a:ext>
            </a:extLst>
          </p:cNvPr>
          <p:cNvSpPr>
            <a:spLocks noGrp="1"/>
          </p:cNvSpPr>
          <p:nvPr>
            <p:ph type="ftr" sz="quarter" idx="11"/>
          </p:nvPr>
        </p:nvSpPr>
        <p:spPr/>
        <p:txBody>
          <a:bodyPr/>
          <a:lstStyle/>
          <a:p>
            <a:r>
              <a:rPr lang="en-GB"/>
              <a:t>KMH / SEM</a:t>
            </a:r>
            <a:endParaRPr lang="en-GB" dirty="0"/>
          </a:p>
        </p:txBody>
      </p:sp>
      <p:pic>
        <p:nvPicPr>
          <p:cNvPr id="9" name="Grafik 8">
            <a:extLst>
              <a:ext uri="{FF2B5EF4-FFF2-40B4-BE49-F238E27FC236}">
                <a16:creationId xmlns:a16="http://schemas.microsoft.com/office/drawing/2014/main" id="{3CE47D69-894F-C5F1-5AA4-1C59364996F7}"/>
              </a:ext>
            </a:extLst>
          </p:cNvPr>
          <p:cNvPicPr>
            <a:picLocks noChangeAspect="1"/>
          </p:cNvPicPr>
          <p:nvPr/>
        </p:nvPicPr>
        <p:blipFill>
          <a:blip r:embed="rId2"/>
          <a:stretch>
            <a:fillRect/>
          </a:stretch>
        </p:blipFill>
        <p:spPr>
          <a:xfrm>
            <a:off x="3792000" y="837000"/>
            <a:ext cx="6183536" cy="5017904"/>
          </a:xfrm>
          <a:prstGeom prst="rect">
            <a:avLst/>
          </a:prstGeom>
        </p:spPr>
      </p:pic>
    </p:spTree>
    <p:extLst>
      <p:ext uri="{BB962C8B-B14F-4D97-AF65-F5344CB8AC3E}">
        <p14:creationId xmlns:p14="http://schemas.microsoft.com/office/powerpoint/2010/main" val="2782064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25CD053-38E8-33CD-CFD2-16B84D3E26DD}"/>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B08E78DE-861C-15A6-AA5F-922D9327E6C8}"/>
              </a:ext>
            </a:extLst>
          </p:cNvPr>
          <p:cNvSpPr>
            <a:spLocks noGrp="1"/>
          </p:cNvSpPr>
          <p:nvPr>
            <p:ph type="title"/>
          </p:nvPr>
        </p:nvSpPr>
        <p:spPr/>
        <p:txBody>
          <a:bodyPr/>
          <a:lstStyle/>
          <a:p>
            <a:r>
              <a:rPr lang="en-GB" dirty="0"/>
              <a:t>Some Examples</a:t>
            </a:r>
          </a:p>
        </p:txBody>
      </p:sp>
      <p:pic>
        <p:nvPicPr>
          <p:cNvPr id="8" name="Inhaltsplatzhalter 7">
            <a:extLst>
              <a:ext uri="{FF2B5EF4-FFF2-40B4-BE49-F238E27FC236}">
                <a16:creationId xmlns:a16="http://schemas.microsoft.com/office/drawing/2014/main" id="{1165D407-4006-F9D0-E15E-B45D56F2728E}"/>
              </a:ext>
            </a:extLst>
          </p:cNvPr>
          <p:cNvPicPr>
            <a:picLocks noGrp="1" noChangeAspect="1"/>
          </p:cNvPicPr>
          <p:nvPr>
            <p:ph idx="1"/>
          </p:nvPr>
        </p:nvPicPr>
        <p:blipFill>
          <a:blip r:embed="rId2"/>
          <a:stretch>
            <a:fillRect/>
          </a:stretch>
        </p:blipFill>
        <p:spPr>
          <a:xfrm>
            <a:off x="6670225" y="297504"/>
            <a:ext cx="5112675" cy="6443212"/>
          </a:xfrm>
        </p:spPr>
      </p:pic>
      <p:sp>
        <p:nvSpPr>
          <p:cNvPr id="5" name="Datumsplatzhalter 4">
            <a:extLst>
              <a:ext uri="{FF2B5EF4-FFF2-40B4-BE49-F238E27FC236}">
                <a16:creationId xmlns:a16="http://schemas.microsoft.com/office/drawing/2014/main" id="{5701242C-09C4-310D-015D-9E654804F0A6}"/>
              </a:ext>
            </a:extLst>
          </p:cNvPr>
          <p:cNvSpPr>
            <a:spLocks noGrp="1"/>
          </p:cNvSpPr>
          <p:nvPr>
            <p:ph type="dt" sz="half" idx="10"/>
          </p:nvPr>
        </p:nvSpPr>
        <p:spPr>
          <a:xfrm>
            <a:off x="1776000" y="6439500"/>
            <a:ext cx="3672000" cy="144000"/>
          </a:xfrm>
        </p:spPr>
        <p:txBody>
          <a:bodyPr/>
          <a:lstStyle/>
          <a:p>
            <a:endParaRPr lang="en-GB" dirty="0"/>
          </a:p>
        </p:txBody>
      </p:sp>
      <p:sp>
        <p:nvSpPr>
          <p:cNvPr id="6" name="Fußzeilenplatzhalter 5">
            <a:extLst>
              <a:ext uri="{FF2B5EF4-FFF2-40B4-BE49-F238E27FC236}">
                <a16:creationId xmlns:a16="http://schemas.microsoft.com/office/drawing/2014/main" id="{012689BF-D301-CBB7-F5B0-57B8D40DD6D7}"/>
              </a:ext>
            </a:extLst>
          </p:cNvPr>
          <p:cNvSpPr>
            <a:spLocks noGrp="1"/>
          </p:cNvSpPr>
          <p:nvPr>
            <p:ph type="ftr" sz="quarter" idx="11"/>
          </p:nvPr>
        </p:nvSpPr>
        <p:spPr/>
        <p:txBody>
          <a:bodyPr/>
          <a:lstStyle/>
          <a:p>
            <a:r>
              <a:rPr lang="en-GB"/>
              <a:t>KMH / SEM</a:t>
            </a:r>
            <a:endParaRPr lang="en-GB" dirty="0"/>
          </a:p>
        </p:txBody>
      </p:sp>
      <p:pic>
        <p:nvPicPr>
          <p:cNvPr id="10" name="Grafik 9">
            <a:hlinkClick r:id="rId3"/>
            <a:extLst>
              <a:ext uri="{FF2B5EF4-FFF2-40B4-BE49-F238E27FC236}">
                <a16:creationId xmlns:a16="http://schemas.microsoft.com/office/drawing/2014/main" id="{0810B46D-D56F-0160-6BB4-F8D3DD94CAFD}"/>
              </a:ext>
            </a:extLst>
          </p:cNvPr>
          <p:cNvPicPr>
            <a:picLocks noChangeAspect="1"/>
          </p:cNvPicPr>
          <p:nvPr/>
        </p:nvPicPr>
        <p:blipFill>
          <a:blip r:embed="rId4"/>
          <a:stretch>
            <a:fillRect/>
          </a:stretch>
        </p:blipFill>
        <p:spPr>
          <a:xfrm>
            <a:off x="1939828" y="1323075"/>
            <a:ext cx="3344344" cy="474783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045041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7CAF6AD-78C1-5C24-3930-BA8B04108162}"/>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C26720AD-B575-DC65-04D2-BEA22F788D23}"/>
              </a:ext>
            </a:extLst>
          </p:cNvPr>
          <p:cNvSpPr>
            <a:spLocks noGrp="1"/>
          </p:cNvSpPr>
          <p:nvPr>
            <p:ph type="title"/>
          </p:nvPr>
        </p:nvSpPr>
        <p:spPr/>
        <p:txBody>
          <a:bodyPr/>
          <a:lstStyle/>
          <a:p>
            <a:r>
              <a:rPr lang="en-GB" dirty="0"/>
              <a:t>LCA – A New Thing?</a:t>
            </a:r>
          </a:p>
        </p:txBody>
      </p:sp>
      <p:sp>
        <p:nvSpPr>
          <p:cNvPr id="4" name="Inhaltsplatzhalter 3">
            <a:extLst>
              <a:ext uri="{FF2B5EF4-FFF2-40B4-BE49-F238E27FC236}">
                <a16:creationId xmlns:a16="http://schemas.microsoft.com/office/drawing/2014/main" id="{BC89E474-7481-2473-88B4-CD4F1B9AC0C4}"/>
              </a:ext>
            </a:extLst>
          </p:cNvPr>
          <p:cNvSpPr>
            <a:spLocks noGrp="1"/>
          </p:cNvSpPr>
          <p:nvPr>
            <p:ph idx="1"/>
          </p:nvPr>
        </p:nvSpPr>
        <p:spPr>
          <a:xfrm>
            <a:off x="695324" y="1125001"/>
            <a:ext cx="10800675" cy="5039264"/>
          </a:xfrm>
        </p:spPr>
        <p:txBody>
          <a:bodyPr>
            <a:normAutofit/>
          </a:bodyPr>
          <a:lstStyle/>
          <a:p>
            <a:r>
              <a:rPr lang="en-GB" sz="2400" b="1"/>
              <a:t>1969 - first multi-criteria LCA study for Coca-Cola </a:t>
            </a:r>
          </a:p>
          <a:p>
            <a:pPr lvl="1"/>
            <a:r>
              <a:rPr lang="en-GB" sz="2400"/>
              <a:t>Glass versus plastic for container </a:t>
            </a:r>
          </a:p>
          <a:p>
            <a:pPr lvl="1"/>
            <a:r>
              <a:rPr lang="en-GB" sz="2400"/>
              <a:t>Choice between internal / external container production</a:t>
            </a:r>
          </a:p>
          <a:p>
            <a:pPr lvl="1"/>
            <a:r>
              <a:rPr lang="en-GB" sz="2400"/>
              <a:t>End of life options (recycling or one-way) </a:t>
            </a:r>
          </a:p>
          <a:p>
            <a:r>
              <a:rPr lang="en-GB" sz="2400" b="1"/>
              <a:t>Result: </a:t>
            </a:r>
            <a:r>
              <a:rPr lang="en-GB" sz="2400"/>
              <a:t>plastic bottle was best, contrary to expectations</a:t>
            </a:r>
          </a:p>
          <a:p>
            <a:r>
              <a:rPr lang="en-GB" sz="2400"/>
              <a:t>Study never published</a:t>
            </a:r>
          </a:p>
          <a:p>
            <a:pPr lvl="1"/>
            <a:r>
              <a:rPr lang="en-GB" sz="2400"/>
              <a:t>Questions of validity then occurred (a running theme!)</a:t>
            </a:r>
          </a:p>
          <a:p>
            <a:r>
              <a:rPr lang="en-GB" sz="2400" b="1"/>
              <a:t>👉 Calls for a standardization process</a:t>
            </a:r>
            <a:endParaRPr lang="en-GB" sz="2400" b="1" dirty="0"/>
          </a:p>
        </p:txBody>
      </p:sp>
      <p:sp>
        <p:nvSpPr>
          <p:cNvPr id="5" name="Datumsplatzhalter 4">
            <a:extLst>
              <a:ext uri="{FF2B5EF4-FFF2-40B4-BE49-F238E27FC236}">
                <a16:creationId xmlns:a16="http://schemas.microsoft.com/office/drawing/2014/main" id="{7F04D9FD-4007-FD91-10B9-2496EB78D50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6CBBD6D-64B7-CC04-3BFE-A8C224841423}"/>
              </a:ext>
            </a:extLst>
          </p:cNvPr>
          <p:cNvSpPr>
            <a:spLocks noGrp="1"/>
          </p:cNvSpPr>
          <p:nvPr>
            <p:ph type="ftr" sz="quarter" idx="11"/>
          </p:nvPr>
        </p:nvSpPr>
        <p:spPr/>
        <p:txBody>
          <a:bodyPr/>
          <a:lstStyle/>
          <a:p>
            <a:r>
              <a:rPr lang="en-GB"/>
              <a:t>KMH / SEM</a:t>
            </a:r>
            <a:endParaRPr lang="en-GB" dirty="0"/>
          </a:p>
        </p:txBody>
      </p:sp>
    </p:spTree>
    <p:extLst>
      <p:ext uri="{BB962C8B-B14F-4D97-AF65-F5344CB8AC3E}">
        <p14:creationId xmlns:p14="http://schemas.microsoft.com/office/powerpoint/2010/main" val="3393020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00B6BA2-9EE8-5EDA-3385-A6169294B1C1}"/>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B6CA3506-0E39-5EB1-D839-54D58C473EF5}"/>
              </a:ext>
            </a:extLst>
          </p:cNvPr>
          <p:cNvSpPr>
            <a:spLocks noGrp="1"/>
          </p:cNvSpPr>
          <p:nvPr>
            <p:ph type="title"/>
          </p:nvPr>
        </p:nvSpPr>
        <p:spPr/>
        <p:txBody>
          <a:bodyPr/>
          <a:lstStyle/>
          <a:p>
            <a:r>
              <a:rPr lang="en-GB" dirty="0"/>
              <a:t>Life Cycle Analysis (LCA): Cradle to …</a:t>
            </a:r>
          </a:p>
        </p:txBody>
      </p:sp>
      <p:sp>
        <p:nvSpPr>
          <p:cNvPr id="4" name="Inhaltsplatzhalter 3">
            <a:extLst>
              <a:ext uri="{FF2B5EF4-FFF2-40B4-BE49-F238E27FC236}">
                <a16:creationId xmlns:a16="http://schemas.microsoft.com/office/drawing/2014/main" id="{EEB4CBF4-3C81-E9A5-0DEF-F8F3FC29485B}"/>
              </a:ext>
            </a:extLst>
          </p:cNvPr>
          <p:cNvSpPr>
            <a:spLocks noGrp="1"/>
          </p:cNvSpPr>
          <p:nvPr>
            <p:ph idx="1"/>
          </p:nvPr>
        </p:nvSpPr>
        <p:spPr>
          <a:xfrm>
            <a:off x="695324" y="1413000"/>
            <a:ext cx="10800675" cy="4535265"/>
          </a:xfrm>
        </p:spPr>
        <p:txBody>
          <a:bodyPr anchor="t"/>
          <a:lstStyle/>
          <a:p>
            <a:r>
              <a:rPr lang="en-GB" b="1"/>
              <a:t>life cycle of a product:</a:t>
            </a:r>
            <a:r>
              <a:rPr lang="en-GB"/>
              <a:t> from raw materials production and extends to manufacture, use, transport, and recovery</a:t>
            </a:r>
            <a:endParaRPr lang="en-GB" dirty="0"/>
          </a:p>
        </p:txBody>
      </p:sp>
      <p:sp>
        <p:nvSpPr>
          <p:cNvPr id="5" name="Datumsplatzhalter 4">
            <a:extLst>
              <a:ext uri="{FF2B5EF4-FFF2-40B4-BE49-F238E27FC236}">
                <a16:creationId xmlns:a16="http://schemas.microsoft.com/office/drawing/2014/main" id="{FD97C908-2A50-CCE9-6C7E-5F2C202453DE}"/>
              </a:ext>
            </a:extLst>
          </p:cNvPr>
          <p:cNvSpPr>
            <a:spLocks noGrp="1"/>
          </p:cNvSpPr>
          <p:nvPr>
            <p:ph type="dt" sz="half" idx="10"/>
          </p:nvPr>
        </p:nvSpPr>
        <p:spPr/>
        <p:txBody>
          <a:bodyPr/>
          <a:lstStyle/>
          <a:p>
            <a:r>
              <a:rPr lang="en-GB"/>
              <a:t>(MtW17, CC BY-SA 4.0,Wikimedia)</a:t>
            </a:r>
            <a:endParaRPr lang="en-GB" dirty="0"/>
          </a:p>
        </p:txBody>
      </p:sp>
      <p:sp>
        <p:nvSpPr>
          <p:cNvPr id="6" name="Fußzeilenplatzhalter 5">
            <a:extLst>
              <a:ext uri="{FF2B5EF4-FFF2-40B4-BE49-F238E27FC236}">
                <a16:creationId xmlns:a16="http://schemas.microsoft.com/office/drawing/2014/main" id="{4562D90E-E7ED-4C33-D2DC-BE8C2EC38D7A}"/>
              </a:ext>
            </a:extLst>
          </p:cNvPr>
          <p:cNvSpPr>
            <a:spLocks noGrp="1"/>
          </p:cNvSpPr>
          <p:nvPr>
            <p:ph type="ftr" sz="quarter" idx="11"/>
          </p:nvPr>
        </p:nvSpPr>
        <p:spPr/>
        <p:txBody>
          <a:bodyPr/>
          <a:lstStyle/>
          <a:p>
            <a:r>
              <a:rPr lang="en-GB"/>
              <a:t>KMH / SEM</a:t>
            </a:r>
            <a:endParaRPr lang="en-GB" dirty="0"/>
          </a:p>
        </p:txBody>
      </p:sp>
      <p:pic>
        <p:nvPicPr>
          <p:cNvPr id="11" name="Picture 2" descr="undefined">
            <a:hlinkClick r:id="rId2"/>
            <a:extLst>
              <a:ext uri="{FF2B5EF4-FFF2-40B4-BE49-F238E27FC236}">
                <a16:creationId xmlns:a16="http://schemas.microsoft.com/office/drawing/2014/main" id="{FD59DD39-E76B-5A14-E69C-D42C3B6BC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00" y="2637000"/>
            <a:ext cx="7992000" cy="3627017"/>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abgerundete Ecken 7">
            <a:extLst>
              <a:ext uri="{FF2B5EF4-FFF2-40B4-BE49-F238E27FC236}">
                <a16:creationId xmlns:a16="http://schemas.microsoft.com/office/drawing/2014/main" id="{AC37774A-6FC0-98D1-EB5F-9CA1D143D117}"/>
              </a:ext>
            </a:extLst>
          </p:cNvPr>
          <p:cNvSpPr/>
          <p:nvPr/>
        </p:nvSpPr>
        <p:spPr>
          <a:xfrm>
            <a:off x="3360000" y="2564999"/>
            <a:ext cx="8280000" cy="3699017"/>
          </a:xfrm>
          <a:prstGeom prst="roundRect">
            <a:avLst>
              <a:gd name="adj" fmla="val 11438"/>
            </a:avLst>
          </a:prstGeom>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7" name="Rechteck: abgerundete Ecken 6">
            <a:extLst>
              <a:ext uri="{FF2B5EF4-FFF2-40B4-BE49-F238E27FC236}">
                <a16:creationId xmlns:a16="http://schemas.microsoft.com/office/drawing/2014/main" id="{2F08E063-F3B9-7B8F-68EC-EA815A0077BD}"/>
              </a:ext>
            </a:extLst>
          </p:cNvPr>
          <p:cNvSpPr/>
          <p:nvPr/>
        </p:nvSpPr>
        <p:spPr>
          <a:xfrm>
            <a:off x="3360000" y="2565000"/>
            <a:ext cx="5054238" cy="2520000"/>
          </a:xfrm>
          <a:prstGeom prst="roundRect">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Textfeld 8">
            <a:extLst>
              <a:ext uri="{FF2B5EF4-FFF2-40B4-BE49-F238E27FC236}">
                <a16:creationId xmlns:a16="http://schemas.microsoft.com/office/drawing/2014/main" id="{493938DB-4DD9-09ED-D831-2B5CBF0940FA}"/>
              </a:ext>
            </a:extLst>
          </p:cNvPr>
          <p:cNvSpPr txBox="1"/>
          <p:nvPr/>
        </p:nvSpPr>
        <p:spPr>
          <a:xfrm>
            <a:off x="4943999" y="2091654"/>
            <a:ext cx="1728000" cy="413639"/>
          </a:xfrm>
          <a:prstGeom prst="rect">
            <a:avLst/>
          </a:prstGeom>
          <a:noFill/>
        </p:spPr>
        <p:txBody>
          <a:bodyPr wrap="square" lIns="0" tIns="0" rIns="0" bIns="0" rtlCol="0">
            <a:spAutoFit/>
          </a:bodyPr>
          <a:lstStyle/>
          <a:p>
            <a:pPr algn="l">
              <a:lnSpc>
                <a:spcPct val="120000"/>
              </a:lnSpc>
              <a:spcBef>
                <a:spcPts val="800"/>
              </a:spcBef>
            </a:pPr>
            <a:r>
              <a:rPr lang="en-GB" sz="2400" b="1" dirty="0">
                <a:solidFill>
                  <a:schemeClr val="tx2"/>
                </a:solidFill>
              </a:rPr>
              <a:t>cradle2gate</a:t>
            </a:r>
          </a:p>
        </p:txBody>
      </p:sp>
      <p:sp>
        <p:nvSpPr>
          <p:cNvPr id="10" name="Textfeld 9">
            <a:extLst>
              <a:ext uri="{FF2B5EF4-FFF2-40B4-BE49-F238E27FC236}">
                <a16:creationId xmlns:a16="http://schemas.microsoft.com/office/drawing/2014/main" id="{F966B4DF-D7BD-15A0-1C47-169F22493B5C}"/>
              </a:ext>
            </a:extLst>
          </p:cNvPr>
          <p:cNvSpPr txBox="1"/>
          <p:nvPr/>
        </p:nvSpPr>
        <p:spPr>
          <a:xfrm>
            <a:off x="8976000" y="2091654"/>
            <a:ext cx="1728000" cy="413639"/>
          </a:xfrm>
          <a:prstGeom prst="rect">
            <a:avLst/>
          </a:prstGeom>
          <a:noFill/>
        </p:spPr>
        <p:txBody>
          <a:bodyPr wrap="square" lIns="0" tIns="0" rIns="0" bIns="0" rtlCol="0">
            <a:spAutoFit/>
          </a:bodyPr>
          <a:lstStyle/>
          <a:p>
            <a:pPr algn="l">
              <a:lnSpc>
                <a:spcPct val="120000"/>
              </a:lnSpc>
              <a:spcBef>
                <a:spcPts val="800"/>
              </a:spcBef>
            </a:pPr>
            <a:r>
              <a:rPr lang="en-GB" sz="2400" b="1" dirty="0">
                <a:solidFill>
                  <a:srgbClr val="92D050"/>
                </a:solidFill>
              </a:rPr>
              <a:t>cradle2grave</a:t>
            </a:r>
          </a:p>
        </p:txBody>
      </p:sp>
    </p:spTree>
    <p:extLst>
      <p:ext uri="{BB962C8B-B14F-4D97-AF65-F5344CB8AC3E}">
        <p14:creationId xmlns:p14="http://schemas.microsoft.com/office/powerpoint/2010/main" val="3963360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3AD820F-4CEC-9896-757C-BDFC0B596AC7}"/>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6F7190A7-734F-B2C1-614F-90A57BAAA9A3}"/>
              </a:ext>
            </a:extLst>
          </p:cNvPr>
          <p:cNvSpPr>
            <a:spLocks noGrp="1"/>
          </p:cNvSpPr>
          <p:nvPr>
            <p:ph type="title"/>
          </p:nvPr>
        </p:nvSpPr>
        <p:spPr/>
        <p:txBody>
          <a:bodyPr/>
          <a:lstStyle/>
          <a:p>
            <a:r>
              <a:rPr lang="en-GB" dirty="0"/>
              <a:t>How 2 LCA</a:t>
            </a:r>
          </a:p>
        </p:txBody>
      </p:sp>
      <p:pic>
        <p:nvPicPr>
          <p:cNvPr id="10" name="Inhaltsplatzhalter 9">
            <a:extLst>
              <a:ext uri="{FF2B5EF4-FFF2-40B4-BE49-F238E27FC236}">
                <a16:creationId xmlns:a16="http://schemas.microsoft.com/office/drawing/2014/main" id="{8504F59B-4116-6395-2868-7A08AB72FF1B}"/>
              </a:ext>
            </a:extLst>
          </p:cNvPr>
          <p:cNvPicPr>
            <a:picLocks noGrp="1" noChangeAspect="1"/>
          </p:cNvPicPr>
          <p:nvPr>
            <p:ph idx="1"/>
          </p:nvPr>
        </p:nvPicPr>
        <p:blipFill>
          <a:blip r:embed="rId2"/>
          <a:stretch>
            <a:fillRect/>
          </a:stretch>
        </p:blipFill>
        <p:spPr>
          <a:xfrm>
            <a:off x="1272000" y="1435755"/>
            <a:ext cx="6279520" cy="4535488"/>
          </a:xfrm>
        </p:spPr>
      </p:pic>
      <p:sp>
        <p:nvSpPr>
          <p:cNvPr id="5" name="Datumsplatzhalter 4">
            <a:extLst>
              <a:ext uri="{FF2B5EF4-FFF2-40B4-BE49-F238E27FC236}">
                <a16:creationId xmlns:a16="http://schemas.microsoft.com/office/drawing/2014/main" id="{9A883BD3-C0BD-5F52-C340-5F889947EE9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D5281DF-73DF-4614-FE15-AFBA65930009}"/>
              </a:ext>
            </a:extLst>
          </p:cNvPr>
          <p:cNvSpPr>
            <a:spLocks noGrp="1"/>
          </p:cNvSpPr>
          <p:nvPr>
            <p:ph type="ftr" sz="quarter" idx="11"/>
          </p:nvPr>
        </p:nvSpPr>
        <p:spPr/>
        <p:txBody>
          <a:bodyPr/>
          <a:lstStyle/>
          <a:p>
            <a:r>
              <a:rPr lang="en-GB"/>
              <a:t>KMH / SEM</a:t>
            </a:r>
            <a:endParaRPr lang="en-GB" dirty="0"/>
          </a:p>
        </p:txBody>
      </p:sp>
      <p:pic>
        <p:nvPicPr>
          <p:cNvPr id="8" name="Grafik 7">
            <a:extLst>
              <a:ext uri="{FF2B5EF4-FFF2-40B4-BE49-F238E27FC236}">
                <a16:creationId xmlns:a16="http://schemas.microsoft.com/office/drawing/2014/main" id="{62918F17-3BD7-BA02-3510-6284AB60EDAD}"/>
              </a:ext>
            </a:extLst>
          </p:cNvPr>
          <p:cNvPicPr>
            <a:picLocks noChangeAspect="1"/>
          </p:cNvPicPr>
          <p:nvPr/>
        </p:nvPicPr>
        <p:blipFill>
          <a:blip r:embed="rId3"/>
          <a:stretch>
            <a:fillRect/>
          </a:stretch>
        </p:blipFill>
        <p:spPr>
          <a:xfrm>
            <a:off x="8563940" y="1628999"/>
            <a:ext cx="2932059" cy="4149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02522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FD396-AEA6-FBF7-BD69-F7CC690F2CE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D699F9-B125-BDD6-8A61-45A156508067}"/>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607BF958-388B-9BF5-016C-95C3B5213FB2}"/>
              </a:ext>
            </a:extLst>
          </p:cNvPr>
          <p:cNvSpPr>
            <a:spLocks noGrp="1"/>
          </p:cNvSpPr>
          <p:nvPr>
            <p:ph type="title"/>
          </p:nvPr>
        </p:nvSpPr>
        <p:spPr/>
        <p:txBody>
          <a:bodyPr/>
          <a:lstStyle/>
          <a:p>
            <a:r>
              <a:rPr lang="en-GB" dirty="0"/>
              <a:t>How 2 LCA</a:t>
            </a:r>
          </a:p>
        </p:txBody>
      </p:sp>
      <p:pic>
        <p:nvPicPr>
          <p:cNvPr id="10" name="Inhaltsplatzhalter 9">
            <a:extLst>
              <a:ext uri="{FF2B5EF4-FFF2-40B4-BE49-F238E27FC236}">
                <a16:creationId xmlns:a16="http://schemas.microsoft.com/office/drawing/2014/main" id="{C2C25414-1E12-FD35-ADEA-E84D70B8860F}"/>
              </a:ext>
            </a:extLst>
          </p:cNvPr>
          <p:cNvPicPr>
            <a:picLocks noGrp="1" noChangeAspect="1"/>
          </p:cNvPicPr>
          <p:nvPr>
            <p:ph idx="1"/>
          </p:nvPr>
        </p:nvPicPr>
        <p:blipFill>
          <a:blip r:embed="rId2"/>
          <a:stretch>
            <a:fillRect/>
          </a:stretch>
        </p:blipFill>
        <p:spPr>
          <a:xfrm>
            <a:off x="1272000" y="1435755"/>
            <a:ext cx="6279520" cy="4535488"/>
          </a:xfrm>
        </p:spPr>
      </p:pic>
      <p:sp>
        <p:nvSpPr>
          <p:cNvPr id="5" name="Datumsplatzhalter 4">
            <a:extLst>
              <a:ext uri="{FF2B5EF4-FFF2-40B4-BE49-F238E27FC236}">
                <a16:creationId xmlns:a16="http://schemas.microsoft.com/office/drawing/2014/main" id="{E5712A3D-297F-DB36-6823-5368B8BFB95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B7594B6-8F00-33EF-85D5-84600045FDAE}"/>
              </a:ext>
            </a:extLst>
          </p:cNvPr>
          <p:cNvSpPr>
            <a:spLocks noGrp="1"/>
          </p:cNvSpPr>
          <p:nvPr>
            <p:ph type="ftr" sz="quarter" idx="11"/>
          </p:nvPr>
        </p:nvSpPr>
        <p:spPr/>
        <p:txBody>
          <a:bodyPr/>
          <a:lstStyle/>
          <a:p>
            <a:r>
              <a:rPr lang="en-GB"/>
              <a:t>KMH / SEM</a:t>
            </a:r>
            <a:endParaRPr lang="en-GB" dirty="0"/>
          </a:p>
        </p:txBody>
      </p:sp>
      <p:pic>
        <p:nvPicPr>
          <p:cNvPr id="8" name="Grafik 7">
            <a:extLst>
              <a:ext uri="{FF2B5EF4-FFF2-40B4-BE49-F238E27FC236}">
                <a16:creationId xmlns:a16="http://schemas.microsoft.com/office/drawing/2014/main" id="{76078577-3272-9D24-115C-3987EAE6B2CE}"/>
              </a:ext>
            </a:extLst>
          </p:cNvPr>
          <p:cNvPicPr>
            <a:picLocks noChangeAspect="1"/>
          </p:cNvPicPr>
          <p:nvPr/>
        </p:nvPicPr>
        <p:blipFill>
          <a:blip r:embed="rId3"/>
          <a:stretch>
            <a:fillRect/>
          </a:stretch>
        </p:blipFill>
        <p:spPr>
          <a:xfrm>
            <a:off x="8563940" y="1628999"/>
            <a:ext cx="2932059" cy="4149000"/>
          </a:xfrm>
          <a:prstGeom prst="rect">
            <a:avLst/>
          </a:prstGeom>
          <a:ln w="6350">
            <a:solidFill>
              <a:schemeClr val="tx1"/>
            </a:solidFill>
          </a:ln>
          <a:effectLst>
            <a:outerShdw blurRad="254000" dist="107763" dir="2699994" algn="tl">
              <a:prstClr val="black">
                <a:alpha val="40000"/>
              </a:prstClr>
            </a:outerShdw>
          </a:effectLst>
        </p:spPr>
      </p:pic>
      <p:sp>
        <p:nvSpPr>
          <p:cNvPr id="9" name="Rechteck: abgerundete Ecken 8">
            <a:extLst>
              <a:ext uri="{FF2B5EF4-FFF2-40B4-BE49-F238E27FC236}">
                <a16:creationId xmlns:a16="http://schemas.microsoft.com/office/drawing/2014/main" id="{94D683CC-254C-62A3-1E10-6F90A739FC84}"/>
              </a:ext>
            </a:extLst>
          </p:cNvPr>
          <p:cNvSpPr/>
          <p:nvPr/>
        </p:nvSpPr>
        <p:spPr>
          <a:xfrm>
            <a:off x="1684952" y="1859289"/>
            <a:ext cx="1080000" cy="1080000"/>
          </a:xfrm>
          <a:prstGeom prst="roundRect">
            <a:avLst>
              <a:gd name="adj" fmla="val 21959"/>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690248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AE520EA-2B3C-91B2-F1E7-29C9955D7D56}"/>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C01EAEBC-A582-2DF1-979E-E201987A19AD}"/>
              </a:ext>
            </a:extLst>
          </p:cNvPr>
          <p:cNvSpPr>
            <a:spLocks noGrp="1"/>
          </p:cNvSpPr>
          <p:nvPr>
            <p:ph type="title"/>
          </p:nvPr>
        </p:nvSpPr>
        <p:spPr/>
        <p:txBody>
          <a:bodyPr/>
          <a:lstStyle/>
          <a:p>
            <a:r>
              <a:rPr lang="en-GB" dirty="0"/>
              <a:t>@ Goals &amp; Scope</a:t>
            </a:r>
          </a:p>
        </p:txBody>
      </p:sp>
      <p:sp>
        <p:nvSpPr>
          <p:cNvPr id="4" name="Inhaltsplatzhalter 3">
            <a:extLst>
              <a:ext uri="{FF2B5EF4-FFF2-40B4-BE49-F238E27FC236}">
                <a16:creationId xmlns:a16="http://schemas.microsoft.com/office/drawing/2014/main" id="{22707A62-27EE-5C87-7ED6-305B91EC9086}"/>
              </a:ext>
            </a:extLst>
          </p:cNvPr>
          <p:cNvSpPr>
            <a:spLocks noGrp="1"/>
          </p:cNvSpPr>
          <p:nvPr>
            <p:ph idx="1"/>
          </p:nvPr>
        </p:nvSpPr>
        <p:spPr>
          <a:xfrm>
            <a:off x="695325" y="1628999"/>
            <a:ext cx="4104676" cy="4535265"/>
          </a:xfrm>
        </p:spPr>
        <p:txBody>
          <a:bodyPr/>
          <a:lstStyle/>
          <a:p>
            <a:r>
              <a:rPr lang="en-GB" b="1" dirty="0"/>
              <a:t>Define: Product system</a:t>
            </a:r>
          </a:p>
          <a:p>
            <a:pPr lvl="1"/>
            <a:r>
              <a:rPr lang="en-GB" dirty="0">
                <a:solidFill>
                  <a:schemeClr val="tx2"/>
                </a:solidFill>
              </a:rPr>
              <a:t>system boundaries</a:t>
            </a:r>
          </a:p>
          <a:p>
            <a:pPr lvl="1"/>
            <a:r>
              <a:rPr lang="en-GB" dirty="0"/>
              <a:t>Functional units: </a:t>
            </a:r>
            <a:br>
              <a:rPr lang="en-GB" dirty="0"/>
            </a:br>
            <a:r>
              <a:rPr lang="en-GB" dirty="0"/>
              <a:t>👉 units to compare</a:t>
            </a:r>
          </a:p>
          <a:p>
            <a:pPr lvl="1"/>
            <a:r>
              <a:rPr lang="en-GB" dirty="0"/>
              <a:t>Unit processes to assess</a:t>
            </a:r>
          </a:p>
        </p:txBody>
      </p:sp>
      <p:sp>
        <p:nvSpPr>
          <p:cNvPr id="5" name="Datumsplatzhalter 4">
            <a:extLst>
              <a:ext uri="{FF2B5EF4-FFF2-40B4-BE49-F238E27FC236}">
                <a16:creationId xmlns:a16="http://schemas.microsoft.com/office/drawing/2014/main" id="{F3B444A9-1972-81FB-D640-6FA34176733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C636B73-B9FC-610F-5B98-BCD6BAEE51EB}"/>
              </a:ext>
            </a:extLst>
          </p:cNvPr>
          <p:cNvSpPr>
            <a:spLocks noGrp="1"/>
          </p:cNvSpPr>
          <p:nvPr>
            <p:ph type="ftr" sz="quarter" idx="11"/>
          </p:nvPr>
        </p:nvSpPr>
        <p:spPr/>
        <p:txBody>
          <a:bodyPr/>
          <a:lstStyle/>
          <a:p>
            <a:r>
              <a:rPr lang="en-GB"/>
              <a:t>KMH / SEM</a:t>
            </a:r>
            <a:endParaRPr lang="en-GB" dirty="0"/>
          </a:p>
        </p:txBody>
      </p:sp>
      <p:pic>
        <p:nvPicPr>
          <p:cNvPr id="8" name="Grafik 7">
            <a:extLst>
              <a:ext uri="{FF2B5EF4-FFF2-40B4-BE49-F238E27FC236}">
                <a16:creationId xmlns:a16="http://schemas.microsoft.com/office/drawing/2014/main" id="{ACE7E1AC-C942-2110-1A1F-4E9C4D0E9BEC}"/>
              </a:ext>
            </a:extLst>
          </p:cNvPr>
          <p:cNvPicPr>
            <a:picLocks noChangeAspect="1"/>
          </p:cNvPicPr>
          <p:nvPr/>
        </p:nvPicPr>
        <p:blipFill>
          <a:blip r:embed="rId2"/>
          <a:stretch>
            <a:fillRect/>
          </a:stretch>
        </p:blipFill>
        <p:spPr>
          <a:xfrm>
            <a:off x="5016000" y="1616236"/>
            <a:ext cx="6836410" cy="4535265"/>
          </a:xfrm>
          <a:prstGeom prst="rect">
            <a:avLst/>
          </a:prstGeom>
        </p:spPr>
      </p:pic>
    </p:spTree>
    <p:extLst>
      <p:ext uri="{BB962C8B-B14F-4D97-AF65-F5344CB8AC3E}">
        <p14:creationId xmlns:p14="http://schemas.microsoft.com/office/powerpoint/2010/main" val="2853301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E7EE5-3BDA-BD58-C936-0DF01BD9940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8529D7D-38DA-0F94-21AF-128E1B15BF25}"/>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5F390CDD-D284-B5EB-B3FB-C927C0B0662D}"/>
              </a:ext>
            </a:extLst>
          </p:cNvPr>
          <p:cNvSpPr>
            <a:spLocks noGrp="1"/>
          </p:cNvSpPr>
          <p:nvPr>
            <p:ph type="title"/>
          </p:nvPr>
        </p:nvSpPr>
        <p:spPr/>
        <p:txBody>
          <a:bodyPr/>
          <a:lstStyle/>
          <a:p>
            <a:r>
              <a:rPr lang="en-GB" dirty="0"/>
              <a:t>@ Goals &amp; Scope</a:t>
            </a:r>
          </a:p>
        </p:txBody>
      </p:sp>
      <p:sp>
        <p:nvSpPr>
          <p:cNvPr id="4" name="Inhaltsplatzhalter 3">
            <a:extLst>
              <a:ext uri="{FF2B5EF4-FFF2-40B4-BE49-F238E27FC236}">
                <a16:creationId xmlns:a16="http://schemas.microsoft.com/office/drawing/2014/main" id="{7B10508E-FFD9-A7EF-2DB5-4D5FF2D1E550}"/>
              </a:ext>
            </a:extLst>
          </p:cNvPr>
          <p:cNvSpPr>
            <a:spLocks noGrp="1"/>
          </p:cNvSpPr>
          <p:nvPr>
            <p:ph idx="1"/>
          </p:nvPr>
        </p:nvSpPr>
        <p:spPr>
          <a:xfrm>
            <a:off x="695325" y="1628999"/>
            <a:ext cx="4104676" cy="4535265"/>
          </a:xfrm>
        </p:spPr>
        <p:txBody>
          <a:bodyPr/>
          <a:lstStyle/>
          <a:p>
            <a:r>
              <a:rPr lang="en-GB" b="1" dirty="0"/>
              <a:t>Define: Product system</a:t>
            </a:r>
          </a:p>
          <a:p>
            <a:pPr lvl="1"/>
            <a:r>
              <a:rPr lang="en-GB" dirty="0"/>
              <a:t>System boundaries</a:t>
            </a:r>
          </a:p>
          <a:p>
            <a:pPr lvl="1"/>
            <a:r>
              <a:rPr lang="en-GB" dirty="0">
                <a:solidFill>
                  <a:schemeClr val="tx2"/>
                </a:solidFill>
              </a:rPr>
              <a:t>Functional units: </a:t>
            </a:r>
            <a:br>
              <a:rPr lang="en-GB" dirty="0"/>
            </a:br>
            <a:r>
              <a:rPr lang="en-GB" dirty="0"/>
              <a:t>👉 units to compare</a:t>
            </a:r>
          </a:p>
          <a:p>
            <a:pPr lvl="1"/>
            <a:r>
              <a:rPr lang="en-GB" dirty="0"/>
              <a:t>Unit processes to assess</a:t>
            </a:r>
          </a:p>
        </p:txBody>
      </p:sp>
      <p:sp>
        <p:nvSpPr>
          <p:cNvPr id="5" name="Datumsplatzhalter 4">
            <a:extLst>
              <a:ext uri="{FF2B5EF4-FFF2-40B4-BE49-F238E27FC236}">
                <a16:creationId xmlns:a16="http://schemas.microsoft.com/office/drawing/2014/main" id="{D1AD8162-3B3F-6929-AD46-9B4FA829386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EFD51E9-E83D-6AA3-0156-F5B6AAC8498E}"/>
              </a:ext>
            </a:extLst>
          </p:cNvPr>
          <p:cNvSpPr>
            <a:spLocks noGrp="1"/>
          </p:cNvSpPr>
          <p:nvPr>
            <p:ph type="ftr" sz="quarter" idx="11"/>
          </p:nvPr>
        </p:nvSpPr>
        <p:spPr/>
        <p:txBody>
          <a:bodyPr/>
          <a:lstStyle/>
          <a:p>
            <a:r>
              <a:rPr lang="en-GB"/>
              <a:t>KMH / SEM</a:t>
            </a:r>
            <a:endParaRPr lang="en-GB" dirty="0"/>
          </a:p>
        </p:txBody>
      </p:sp>
      <p:pic>
        <p:nvPicPr>
          <p:cNvPr id="9" name="Grafik 8">
            <a:extLst>
              <a:ext uri="{FF2B5EF4-FFF2-40B4-BE49-F238E27FC236}">
                <a16:creationId xmlns:a16="http://schemas.microsoft.com/office/drawing/2014/main" id="{D47CF353-D38B-8F40-0868-FE1217C603F4}"/>
              </a:ext>
            </a:extLst>
          </p:cNvPr>
          <p:cNvPicPr>
            <a:picLocks noChangeAspect="1"/>
          </p:cNvPicPr>
          <p:nvPr/>
        </p:nvPicPr>
        <p:blipFill>
          <a:blip r:embed="rId2"/>
          <a:stretch>
            <a:fillRect/>
          </a:stretch>
        </p:blipFill>
        <p:spPr>
          <a:xfrm>
            <a:off x="4345641" y="1917000"/>
            <a:ext cx="7388718" cy="3588643"/>
          </a:xfrm>
          <a:prstGeom prst="rect">
            <a:avLst/>
          </a:prstGeom>
        </p:spPr>
      </p:pic>
    </p:spTree>
    <p:extLst>
      <p:ext uri="{BB962C8B-B14F-4D97-AF65-F5344CB8AC3E}">
        <p14:creationId xmlns:p14="http://schemas.microsoft.com/office/powerpoint/2010/main" val="191426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52496-C88D-B93C-D642-F9641247CF2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E49F85D-8255-81ED-9BFA-159B23AFB32F}"/>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ADE3DC35-D64C-471B-E50A-52BBADFB3F93}"/>
              </a:ext>
            </a:extLst>
          </p:cNvPr>
          <p:cNvSpPr>
            <a:spLocks noGrp="1"/>
          </p:cNvSpPr>
          <p:nvPr>
            <p:ph type="title"/>
          </p:nvPr>
        </p:nvSpPr>
        <p:spPr/>
        <p:txBody>
          <a:bodyPr/>
          <a:lstStyle/>
          <a:p>
            <a:r>
              <a:rPr lang="en-GB" dirty="0"/>
              <a:t>What’s Next?</a:t>
            </a:r>
          </a:p>
        </p:txBody>
      </p:sp>
      <p:graphicFrame>
        <p:nvGraphicFramePr>
          <p:cNvPr id="7" name="Inhaltsplatzhalter 6">
            <a:extLst>
              <a:ext uri="{FF2B5EF4-FFF2-40B4-BE49-F238E27FC236}">
                <a16:creationId xmlns:a16="http://schemas.microsoft.com/office/drawing/2014/main" id="{455CDDDC-FF7C-EA66-2409-9D7BC1164C57}"/>
              </a:ext>
            </a:extLst>
          </p:cNvPr>
          <p:cNvGraphicFramePr>
            <a:graphicFrameLocks noGrp="1"/>
          </p:cNvGraphicFramePr>
          <p:nvPr>
            <p:ph idx="1"/>
          </p:nvPr>
        </p:nvGraphicFramePr>
        <p:xfrm>
          <a:off x="696000" y="1029848"/>
          <a:ext cx="8928100" cy="5351152"/>
        </p:xfrm>
        <a:graphic>
          <a:graphicData uri="http://schemas.openxmlformats.org/drawingml/2006/table">
            <a:tbl>
              <a:tblPr firstRow="1" bandRow="1">
                <a:tableStyleId>{5C22544A-7EE6-4342-B048-85BDC9FD1C3A}</a:tableStyleId>
              </a:tblPr>
              <a:tblGrid>
                <a:gridCol w="1656675">
                  <a:extLst>
                    <a:ext uri="{9D8B030D-6E8A-4147-A177-3AD203B41FA5}">
                      <a16:colId xmlns:a16="http://schemas.microsoft.com/office/drawing/2014/main" val="1260584619"/>
                    </a:ext>
                  </a:extLst>
                </a:gridCol>
                <a:gridCol w="1728000">
                  <a:extLst>
                    <a:ext uri="{9D8B030D-6E8A-4147-A177-3AD203B41FA5}">
                      <a16:colId xmlns:a16="http://schemas.microsoft.com/office/drawing/2014/main" val="680858055"/>
                    </a:ext>
                  </a:extLst>
                </a:gridCol>
                <a:gridCol w="3096000">
                  <a:extLst>
                    <a:ext uri="{9D8B030D-6E8A-4147-A177-3AD203B41FA5}">
                      <a16:colId xmlns:a16="http://schemas.microsoft.com/office/drawing/2014/main" val="1837384622"/>
                    </a:ext>
                  </a:extLst>
                </a:gridCol>
                <a:gridCol w="2447425">
                  <a:extLst>
                    <a:ext uri="{9D8B030D-6E8A-4147-A177-3AD203B41FA5}">
                      <a16:colId xmlns:a16="http://schemas.microsoft.com/office/drawing/2014/main" val="3066581058"/>
                    </a:ext>
                  </a:extLst>
                </a:gridCol>
              </a:tblGrid>
              <a:tr h="526736">
                <a:tc>
                  <a:txBody>
                    <a:bodyPr/>
                    <a:lstStyle/>
                    <a:p>
                      <a:endParaRPr lang="en-GB" sz="2400" dirty="0"/>
                    </a:p>
                  </a:txBody>
                  <a:tcPr>
                    <a:solidFill>
                      <a:schemeClr val="bg1"/>
                    </a:solidFill>
                  </a:tcPr>
                </a:tc>
                <a:tc gridSpan="3">
                  <a:txBody>
                    <a:bodyPr/>
                    <a:lstStyle/>
                    <a:p>
                      <a:pPr algn="ctr"/>
                      <a:r>
                        <a:rPr lang="en-GB" sz="2400" dirty="0"/>
                        <a:t>Focus on …</a:t>
                      </a:r>
                    </a:p>
                  </a:txBody>
                  <a:tcPr anchor="ctr"/>
                </a:tc>
                <a:tc hMerge="1">
                  <a:txBody>
                    <a:bodyPr/>
                    <a:lstStyle/>
                    <a:p>
                      <a:pPr algn="ctr"/>
                      <a:endParaRPr lang="en-GB" sz="2400" dirty="0"/>
                    </a:p>
                  </a:txBody>
                  <a:tcPr anchor="ctr"/>
                </a:tc>
                <a:tc hMerge="1">
                  <a:txBody>
                    <a:bodyPr/>
                    <a:lstStyle/>
                    <a:p>
                      <a:pPr algn="ctr"/>
                      <a:endParaRPr lang="en-GB" sz="2400" dirty="0"/>
                    </a:p>
                  </a:txBody>
                  <a:tcPr anchor="ctr"/>
                </a:tc>
                <a:extLst>
                  <a:ext uri="{0D108BD9-81ED-4DB2-BD59-A6C34878D82A}">
                    <a16:rowId xmlns:a16="http://schemas.microsoft.com/office/drawing/2014/main" val="628977917"/>
                  </a:ext>
                </a:extLst>
              </a:tr>
              <a:tr h="526736">
                <a:tc>
                  <a:txBody>
                    <a:bodyPr/>
                    <a:lstStyle/>
                    <a:p>
                      <a:endParaRPr lang="en-GB" sz="2400" dirty="0"/>
                    </a:p>
                  </a:txBody>
                  <a:tcPr>
                    <a:solidFill>
                      <a:schemeClr val="bg1"/>
                    </a:solidFill>
                  </a:tcPr>
                </a:tc>
                <a:tc>
                  <a:txBody>
                    <a:bodyPr/>
                    <a:lstStyle/>
                    <a:p>
                      <a:pPr algn="ctr"/>
                      <a:r>
                        <a:rPr lang="en-GB" sz="2400" b="1" dirty="0">
                          <a:solidFill>
                            <a:schemeClr val="bg1"/>
                          </a:solidFill>
                        </a:rPr>
                        <a:t>Substance</a:t>
                      </a:r>
                    </a:p>
                  </a:txBody>
                  <a:tcPr anchor="ctr">
                    <a:solidFill>
                      <a:srgbClr val="768692"/>
                    </a:solidFill>
                  </a:tcPr>
                </a:tc>
                <a:tc>
                  <a:txBody>
                    <a:bodyPr/>
                    <a:lstStyle/>
                    <a:p>
                      <a:pPr algn="ctr"/>
                      <a:endParaRPr lang="en-GB" sz="2400" b="1" dirty="0">
                        <a:solidFill>
                          <a:schemeClr val="bg1"/>
                        </a:solidFill>
                      </a:endParaRPr>
                    </a:p>
                  </a:txBody>
                  <a:tcPr anchor="ctr">
                    <a:solidFill>
                      <a:srgbClr val="768692"/>
                    </a:solidFill>
                  </a:tcPr>
                </a:tc>
                <a:tc>
                  <a:txBody>
                    <a:bodyPr/>
                    <a:lstStyle/>
                    <a:p>
                      <a:pPr algn="ctr"/>
                      <a:r>
                        <a:rPr lang="en-GB" sz="2400" b="1" dirty="0">
                          <a:solidFill>
                            <a:schemeClr val="bg1"/>
                          </a:solidFill>
                        </a:rPr>
                        <a:t>Procedure</a:t>
                      </a:r>
                    </a:p>
                  </a:txBody>
                  <a:tcPr anchor="ctr">
                    <a:solidFill>
                      <a:srgbClr val="768692"/>
                    </a:solidFill>
                  </a:tcPr>
                </a:tc>
                <a:extLst>
                  <a:ext uri="{0D108BD9-81ED-4DB2-BD59-A6C34878D82A}">
                    <a16:rowId xmlns:a16="http://schemas.microsoft.com/office/drawing/2014/main" val="1500672496"/>
                  </a:ext>
                </a:extLst>
              </a:tr>
              <a:tr h="1805888">
                <a:tc>
                  <a:txBody>
                    <a:bodyPr/>
                    <a:lstStyle/>
                    <a:p>
                      <a:r>
                        <a:rPr lang="en-GB" sz="2400" b="1" dirty="0">
                          <a:solidFill>
                            <a:schemeClr val="bg1"/>
                          </a:solidFill>
                        </a:rPr>
                        <a:t>Voluntary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4150901256"/>
                  </a:ext>
                </a:extLst>
              </a:tr>
              <a:tr h="2266753">
                <a:tc>
                  <a:txBody>
                    <a:bodyPr/>
                    <a:lstStyle/>
                    <a:p>
                      <a:r>
                        <a:rPr lang="en-GB" sz="2400" b="1" dirty="0">
                          <a:solidFill>
                            <a:schemeClr val="bg1"/>
                          </a:solidFill>
                        </a:rPr>
                        <a:t>Mandatory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br>
                        <a:rPr lang="en-GB" sz="2400" dirty="0"/>
                      </a:br>
                      <a:endParaRPr lang="en-GB" sz="6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984159702"/>
                  </a:ext>
                </a:extLst>
              </a:tr>
            </a:tbl>
          </a:graphicData>
        </a:graphic>
      </p:graphicFrame>
      <p:sp>
        <p:nvSpPr>
          <p:cNvPr id="5" name="Datumsplatzhalter 4">
            <a:extLst>
              <a:ext uri="{FF2B5EF4-FFF2-40B4-BE49-F238E27FC236}">
                <a16:creationId xmlns:a16="http://schemas.microsoft.com/office/drawing/2014/main" id="{4FCBDF7E-BAC7-DDD6-6C59-2513B260E3A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427619C-FB7D-F273-A8A5-B389CBFD5238}"/>
              </a:ext>
            </a:extLst>
          </p:cNvPr>
          <p:cNvSpPr>
            <a:spLocks noGrp="1"/>
          </p:cNvSpPr>
          <p:nvPr>
            <p:ph type="ftr" sz="quarter" idx="11"/>
          </p:nvPr>
        </p:nvSpPr>
        <p:spPr/>
        <p:txBody>
          <a:bodyPr/>
          <a:lstStyle/>
          <a:p>
            <a:r>
              <a:rPr lang="en-GB" dirty="0"/>
              <a:t>KMH / SEM</a:t>
            </a:r>
          </a:p>
        </p:txBody>
      </p:sp>
      <p:sp>
        <p:nvSpPr>
          <p:cNvPr id="4" name="Rechteck: abgerundete Ecken 3">
            <a:extLst>
              <a:ext uri="{FF2B5EF4-FFF2-40B4-BE49-F238E27FC236}">
                <a16:creationId xmlns:a16="http://schemas.microsoft.com/office/drawing/2014/main" id="{B63E99B5-470D-7084-B48D-46068FF9CB26}"/>
              </a:ext>
            </a:extLst>
          </p:cNvPr>
          <p:cNvSpPr/>
          <p:nvPr/>
        </p:nvSpPr>
        <p:spPr>
          <a:xfrm>
            <a:off x="7632675" y="5300184"/>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 Impact Assessment (EIA)</a:t>
            </a:r>
          </a:p>
        </p:txBody>
      </p:sp>
      <p:sp>
        <p:nvSpPr>
          <p:cNvPr id="8" name="Rechteck: abgerundete Ecken 7">
            <a:extLst>
              <a:ext uri="{FF2B5EF4-FFF2-40B4-BE49-F238E27FC236}">
                <a16:creationId xmlns:a16="http://schemas.microsoft.com/office/drawing/2014/main" id="{999A1F9A-EFAD-C3A5-A7B6-C58ACE65A237}"/>
              </a:ext>
            </a:extLst>
          </p:cNvPr>
          <p:cNvSpPr/>
          <p:nvPr/>
        </p:nvSpPr>
        <p:spPr>
          <a:xfrm>
            <a:off x="8230361" y="3716184"/>
            <a:ext cx="1105639"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ISO 14001 EMAS</a:t>
            </a:r>
          </a:p>
        </p:txBody>
      </p:sp>
      <p:sp>
        <p:nvSpPr>
          <p:cNvPr id="9" name="Rechteck: abgerundete Ecken 8">
            <a:extLst>
              <a:ext uri="{FF2B5EF4-FFF2-40B4-BE49-F238E27FC236}">
                <a16:creationId xmlns:a16="http://schemas.microsoft.com/office/drawing/2014/main" id="{0808EB37-2D1E-D786-D381-B37A2AD91D38}"/>
              </a:ext>
            </a:extLst>
          </p:cNvPr>
          <p:cNvSpPr/>
          <p:nvPr/>
        </p:nvSpPr>
        <p:spPr>
          <a:xfrm>
            <a:off x="7609268" y="2476259"/>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Life Cycle Assessment</a:t>
            </a:r>
          </a:p>
        </p:txBody>
      </p:sp>
      <p:sp>
        <p:nvSpPr>
          <p:cNvPr id="10" name="Rechteck: abgerundete Ecken 9">
            <a:extLst>
              <a:ext uri="{FF2B5EF4-FFF2-40B4-BE49-F238E27FC236}">
                <a16:creationId xmlns:a16="http://schemas.microsoft.com/office/drawing/2014/main" id="{85C832F6-7800-E95D-C790-99DB91E87C10}"/>
              </a:ext>
            </a:extLst>
          </p:cNvPr>
          <p:cNvSpPr/>
          <p:nvPr/>
        </p:nvSpPr>
        <p:spPr>
          <a:xfrm>
            <a:off x="5681873" y="2622024"/>
            <a:ext cx="1402834" cy="319786"/>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B-Corp</a:t>
            </a:r>
          </a:p>
        </p:txBody>
      </p:sp>
      <p:sp>
        <p:nvSpPr>
          <p:cNvPr id="11" name="Rechteck: abgerundete Ecken 10">
            <a:extLst>
              <a:ext uri="{FF2B5EF4-FFF2-40B4-BE49-F238E27FC236}">
                <a16:creationId xmlns:a16="http://schemas.microsoft.com/office/drawing/2014/main" id="{F80571B6-4DD1-452E-A259-43FCD90E3D18}"/>
              </a:ext>
            </a:extLst>
          </p:cNvPr>
          <p:cNvSpPr/>
          <p:nvPr/>
        </p:nvSpPr>
        <p:spPr>
          <a:xfrm>
            <a:off x="4162091" y="2161208"/>
            <a:ext cx="1402834" cy="35977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Carbon Neutral</a:t>
            </a:r>
          </a:p>
        </p:txBody>
      </p:sp>
      <p:sp>
        <p:nvSpPr>
          <p:cNvPr id="12" name="Rechteck: abgerundete Ecken 11">
            <a:extLst>
              <a:ext uri="{FF2B5EF4-FFF2-40B4-BE49-F238E27FC236}">
                <a16:creationId xmlns:a16="http://schemas.microsoft.com/office/drawing/2014/main" id="{246FB835-DE6A-041A-435B-432A239FADEC}"/>
              </a:ext>
            </a:extLst>
          </p:cNvPr>
          <p:cNvSpPr/>
          <p:nvPr/>
        </p:nvSpPr>
        <p:spPr>
          <a:xfrm>
            <a:off x="5681873" y="2167611"/>
            <a:ext cx="1402834" cy="35231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Cradle to Cradle</a:t>
            </a:r>
          </a:p>
        </p:txBody>
      </p:sp>
      <p:sp>
        <p:nvSpPr>
          <p:cNvPr id="13" name="Rechteck: abgerundete Ecken 12">
            <a:extLst>
              <a:ext uri="{FF2B5EF4-FFF2-40B4-BE49-F238E27FC236}">
                <a16:creationId xmlns:a16="http://schemas.microsoft.com/office/drawing/2014/main" id="{937D9DE6-29D3-1C18-5CC9-34EF169C863A}"/>
              </a:ext>
            </a:extLst>
          </p:cNvPr>
          <p:cNvSpPr/>
          <p:nvPr/>
        </p:nvSpPr>
        <p:spPr>
          <a:xfrm>
            <a:off x="4613690" y="5688901"/>
            <a:ext cx="2122834" cy="432307"/>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100" dirty="0"/>
              <a:t>Nat. regulations on </a:t>
            </a:r>
            <a:br>
              <a:rPr lang="en-GB" sz="1100" dirty="0"/>
            </a:br>
            <a:r>
              <a:rPr lang="en-GB" sz="1100" dirty="0"/>
              <a:t>air, waste, water &amp; soil</a:t>
            </a:r>
          </a:p>
        </p:txBody>
      </p:sp>
      <p:sp>
        <p:nvSpPr>
          <p:cNvPr id="14" name="Rechteck: abgerundete Ecken 13">
            <a:extLst>
              <a:ext uri="{FF2B5EF4-FFF2-40B4-BE49-F238E27FC236}">
                <a16:creationId xmlns:a16="http://schemas.microsoft.com/office/drawing/2014/main" id="{F4F380F8-E4C4-49A8-7218-7BFA2B818765}"/>
              </a:ext>
            </a:extLst>
          </p:cNvPr>
          <p:cNvSpPr/>
          <p:nvPr/>
        </p:nvSpPr>
        <p:spPr>
          <a:xfrm>
            <a:off x="6992570" y="3848541"/>
            <a:ext cx="1105639"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EU CSRD</a:t>
            </a:r>
          </a:p>
        </p:txBody>
      </p:sp>
      <p:sp>
        <p:nvSpPr>
          <p:cNvPr id="15" name="Rechteck: abgerundete Ecken 14">
            <a:extLst>
              <a:ext uri="{FF2B5EF4-FFF2-40B4-BE49-F238E27FC236}">
                <a16:creationId xmlns:a16="http://schemas.microsoft.com/office/drawing/2014/main" id="{F17E62EC-6865-7EC8-CCCB-64AD142FBCC2}"/>
              </a:ext>
            </a:extLst>
          </p:cNvPr>
          <p:cNvSpPr/>
          <p:nvPr/>
        </p:nvSpPr>
        <p:spPr>
          <a:xfrm>
            <a:off x="4510784" y="4289168"/>
            <a:ext cx="2275915"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Industrial Emissions Directive (IED)</a:t>
            </a:r>
          </a:p>
        </p:txBody>
      </p:sp>
      <p:sp>
        <p:nvSpPr>
          <p:cNvPr id="16" name="Rechteck: abgerundete Ecken 15">
            <a:extLst>
              <a:ext uri="{FF2B5EF4-FFF2-40B4-BE49-F238E27FC236}">
                <a16:creationId xmlns:a16="http://schemas.microsoft.com/office/drawing/2014/main" id="{F1412F83-B018-0DE9-7D41-7AD5C4EBF1AF}"/>
              </a:ext>
            </a:extLst>
          </p:cNvPr>
          <p:cNvSpPr/>
          <p:nvPr/>
        </p:nvSpPr>
        <p:spPr>
          <a:xfrm>
            <a:off x="4245908" y="4976261"/>
            <a:ext cx="1402834" cy="39473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Emissions Trading System (ETS)</a:t>
            </a:r>
          </a:p>
        </p:txBody>
      </p:sp>
      <p:sp>
        <p:nvSpPr>
          <p:cNvPr id="17" name="Rechteck: abgerundete Ecken 16">
            <a:extLst>
              <a:ext uri="{FF2B5EF4-FFF2-40B4-BE49-F238E27FC236}">
                <a16:creationId xmlns:a16="http://schemas.microsoft.com/office/drawing/2014/main" id="{7CDE6828-294E-8FD8-562F-EDBD43AA1207}"/>
              </a:ext>
            </a:extLst>
          </p:cNvPr>
          <p:cNvSpPr/>
          <p:nvPr/>
        </p:nvSpPr>
        <p:spPr>
          <a:xfrm>
            <a:off x="6985060" y="4436391"/>
            <a:ext cx="2350940" cy="460817"/>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200" dirty="0"/>
              <a:t>EU Corporate Sustainability Due Diligence Directive (CSDDD)</a:t>
            </a:r>
          </a:p>
        </p:txBody>
      </p:sp>
      <p:sp>
        <p:nvSpPr>
          <p:cNvPr id="18" name="Rechteck: abgerundete Ecken 17">
            <a:extLst>
              <a:ext uri="{FF2B5EF4-FFF2-40B4-BE49-F238E27FC236}">
                <a16:creationId xmlns:a16="http://schemas.microsoft.com/office/drawing/2014/main" id="{15E60862-8170-1875-8849-DE41A1602386}"/>
              </a:ext>
            </a:extLst>
          </p:cNvPr>
          <p:cNvSpPr/>
          <p:nvPr/>
        </p:nvSpPr>
        <p:spPr>
          <a:xfrm>
            <a:off x="2474522" y="2572976"/>
            <a:ext cx="1488000" cy="605024"/>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Further CSR </a:t>
            </a:r>
            <a:r>
              <a:rPr lang="en-GB" sz="1400" dirty="0" err="1"/>
              <a:t>activites</a:t>
            </a:r>
            <a:endParaRPr lang="en-GB" sz="1400" dirty="0"/>
          </a:p>
        </p:txBody>
      </p:sp>
      <p:sp>
        <p:nvSpPr>
          <p:cNvPr id="19" name="Rechteck: abgerundete Ecken 18">
            <a:extLst>
              <a:ext uri="{FF2B5EF4-FFF2-40B4-BE49-F238E27FC236}">
                <a16:creationId xmlns:a16="http://schemas.microsoft.com/office/drawing/2014/main" id="{25A26F2C-A2B2-4C59-2C56-06D303928B8A}"/>
              </a:ext>
            </a:extLst>
          </p:cNvPr>
          <p:cNvSpPr/>
          <p:nvPr/>
        </p:nvSpPr>
        <p:spPr>
          <a:xfrm>
            <a:off x="4160792" y="2622024"/>
            <a:ext cx="1402834" cy="31978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err="1"/>
              <a:t>Österr</a:t>
            </a:r>
            <a:r>
              <a:rPr lang="en-GB" sz="1000" dirty="0"/>
              <a:t>. </a:t>
            </a:r>
            <a:r>
              <a:rPr lang="en-GB" sz="1000" dirty="0" err="1"/>
              <a:t>Umweltzeichen</a:t>
            </a:r>
            <a:endParaRPr lang="en-GB" sz="1000" dirty="0"/>
          </a:p>
        </p:txBody>
      </p:sp>
      <p:sp>
        <p:nvSpPr>
          <p:cNvPr id="20" name="Rechteck: abgerundete Ecken 19">
            <a:extLst>
              <a:ext uri="{FF2B5EF4-FFF2-40B4-BE49-F238E27FC236}">
                <a16:creationId xmlns:a16="http://schemas.microsoft.com/office/drawing/2014/main" id="{E7E0061E-A039-A446-0624-B9703779DA85}"/>
              </a:ext>
            </a:extLst>
          </p:cNvPr>
          <p:cNvSpPr/>
          <p:nvPr/>
        </p:nvSpPr>
        <p:spPr>
          <a:xfrm>
            <a:off x="5798769" y="4969208"/>
            <a:ext cx="1167772" cy="401789"/>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Green Claims Directive</a:t>
            </a:r>
          </a:p>
        </p:txBody>
      </p:sp>
      <p:sp>
        <p:nvSpPr>
          <p:cNvPr id="21" name="Rechteck: abgerundete Ecken 20">
            <a:extLst>
              <a:ext uri="{FF2B5EF4-FFF2-40B4-BE49-F238E27FC236}">
                <a16:creationId xmlns:a16="http://schemas.microsoft.com/office/drawing/2014/main" id="{0F2093DD-D0BB-C70B-64C3-BA2F5667450E}"/>
              </a:ext>
            </a:extLst>
          </p:cNvPr>
          <p:cNvSpPr/>
          <p:nvPr/>
        </p:nvSpPr>
        <p:spPr>
          <a:xfrm>
            <a:off x="10108408" y="3538000"/>
            <a:ext cx="519392" cy="279208"/>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2" name="Rechteck: abgerundete Ecken 21">
            <a:extLst>
              <a:ext uri="{FF2B5EF4-FFF2-40B4-BE49-F238E27FC236}">
                <a16:creationId xmlns:a16="http://schemas.microsoft.com/office/drawing/2014/main" id="{2C3BCE2F-B5F5-B8A3-70CE-1553C4EFFDE2}"/>
              </a:ext>
            </a:extLst>
          </p:cNvPr>
          <p:cNvSpPr/>
          <p:nvPr/>
        </p:nvSpPr>
        <p:spPr>
          <a:xfrm>
            <a:off x="10108407" y="4037604"/>
            <a:ext cx="519392" cy="279208"/>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3" name="Rechteck: abgerundete Ecken 22">
            <a:extLst>
              <a:ext uri="{FF2B5EF4-FFF2-40B4-BE49-F238E27FC236}">
                <a16:creationId xmlns:a16="http://schemas.microsoft.com/office/drawing/2014/main" id="{D32C212E-1639-60CF-FB30-57B7FFC2097B}"/>
              </a:ext>
            </a:extLst>
          </p:cNvPr>
          <p:cNvSpPr/>
          <p:nvPr/>
        </p:nvSpPr>
        <p:spPr>
          <a:xfrm>
            <a:off x="4162061" y="3042852"/>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ESG reporting: GRI, SASB, ISSB etc.</a:t>
            </a:r>
          </a:p>
        </p:txBody>
      </p:sp>
      <p:sp>
        <p:nvSpPr>
          <p:cNvPr id="24" name="Rechteck: abgerundete Ecken 23">
            <a:extLst>
              <a:ext uri="{FF2B5EF4-FFF2-40B4-BE49-F238E27FC236}">
                <a16:creationId xmlns:a16="http://schemas.microsoft.com/office/drawing/2014/main" id="{EFD9E7BA-A8C7-B10A-806E-26F870A857B7}"/>
              </a:ext>
            </a:extLst>
          </p:cNvPr>
          <p:cNvSpPr/>
          <p:nvPr/>
        </p:nvSpPr>
        <p:spPr>
          <a:xfrm>
            <a:off x="5681873" y="3042852"/>
            <a:ext cx="1401565" cy="336173"/>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Climate-focused reporting: TCFD &amp; CDP</a:t>
            </a:r>
          </a:p>
        </p:txBody>
      </p:sp>
      <p:sp>
        <p:nvSpPr>
          <p:cNvPr id="25" name="Textfeld 24">
            <a:extLst>
              <a:ext uri="{FF2B5EF4-FFF2-40B4-BE49-F238E27FC236}">
                <a16:creationId xmlns:a16="http://schemas.microsoft.com/office/drawing/2014/main" id="{8973A8BD-CC3F-984A-4B82-CA870EEDCB52}"/>
              </a:ext>
            </a:extLst>
          </p:cNvPr>
          <p:cNvSpPr txBox="1"/>
          <p:nvPr/>
        </p:nvSpPr>
        <p:spPr>
          <a:xfrm>
            <a:off x="10776000" y="3418967"/>
            <a:ext cx="1224000" cy="974241"/>
          </a:xfrm>
          <a:prstGeom prst="rect">
            <a:avLst/>
          </a:prstGeom>
          <a:noFill/>
        </p:spPr>
        <p:txBody>
          <a:bodyPr wrap="square" lIns="0" tIns="0" rIns="0" bIns="0" rtlCol="0">
            <a:spAutoFit/>
          </a:bodyPr>
          <a:lstStyle/>
          <a:p>
            <a:pPr algn="l">
              <a:lnSpc>
                <a:spcPct val="120000"/>
              </a:lnSpc>
              <a:spcBef>
                <a:spcPts val="800"/>
              </a:spcBef>
            </a:pPr>
            <a:r>
              <a:rPr lang="en-GB" sz="1200" dirty="0"/>
              <a:t>Environmental Management</a:t>
            </a:r>
          </a:p>
          <a:p>
            <a:pPr algn="l">
              <a:lnSpc>
                <a:spcPct val="120000"/>
              </a:lnSpc>
              <a:spcBef>
                <a:spcPts val="800"/>
              </a:spcBef>
            </a:pPr>
            <a:r>
              <a:rPr lang="en-GB" sz="1200" dirty="0"/>
              <a:t>Sustainability Management</a:t>
            </a:r>
          </a:p>
        </p:txBody>
      </p:sp>
      <p:sp>
        <p:nvSpPr>
          <p:cNvPr id="26" name="Rechteck: abgerundete Ecken 25">
            <a:extLst>
              <a:ext uri="{FF2B5EF4-FFF2-40B4-BE49-F238E27FC236}">
                <a16:creationId xmlns:a16="http://schemas.microsoft.com/office/drawing/2014/main" id="{44DD3EF9-8EE4-C7F5-CA83-B82535F6BE6D}"/>
              </a:ext>
            </a:extLst>
          </p:cNvPr>
          <p:cNvSpPr/>
          <p:nvPr/>
        </p:nvSpPr>
        <p:spPr>
          <a:xfrm>
            <a:off x="4162061" y="3480068"/>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Social-focused standards: SA8000</a:t>
            </a:r>
          </a:p>
        </p:txBody>
      </p:sp>
      <p:sp>
        <p:nvSpPr>
          <p:cNvPr id="27" name="Rechteck: abgerundete Ecken 26">
            <a:extLst>
              <a:ext uri="{FF2B5EF4-FFF2-40B4-BE49-F238E27FC236}">
                <a16:creationId xmlns:a16="http://schemas.microsoft.com/office/drawing/2014/main" id="{2BC59AE7-EF46-9ED4-02A0-8DC42C36D2A8}"/>
              </a:ext>
            </a:extLst>
          </p:cNvPr>
          <p:cNvSpPr/>
          <p:nvPr/>
        </p:nvSpPr>
        <p:spPr>
          <a:xfrm>
            <a:off x="5686958" y="3480067"/>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800" dirty="0"/>
              <a:t>Sector-specific standards: </a:t>
            </a:r>
            <a:br>
              <a:rPr lang="en-GB" sz="800" dirty="0"/>
            </a:br>
            <a:r>
              <a:rPr lang="en-GB" sz="500" dirty="0"/>
              <a:t>OECD Due Diligence Minerals</a:t>
            </a:r>
            <a:endParaRPr lang="en-GB" sz="800" dirty="0"/>
          </a:p>
        </p:txBody>
      </p:sp>
      <p:sp>
        <p:nvSpPr>
          <p:cNvPr id="28" name="Textfeld 27">
            <a:extLst>
              <a:ext uri="{FF2B5EF4-FFF2-40B4-BE49-F238E27FC236}">
                <a16:creationId xmlns:a16="http://schemas.microsoft.com/office/drawing/2014/main" id="{52576CC1-B077-F6E8-C1B4-03EBAA47F74B}"/>
              </a:ext>
            </a:extLst>
          </p:cNvPr>
          <p:cNvSpPr txBox="1"/>
          <p:nvPr/>
        </p:nvSpPr>
        <p:spPr>
          <a:xfrm>
            <a:off x="7415281" y="5641525"/>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
        <p:nvSpPr>
          <p:cNvPr id="29" name="Textfeld 28">
            <a:extLst>
              <a:ext uri="{FF2B5EF4-FFF2-40B4-BE49-F238E27FC236}">
                <a16:creationId xmlns:a16="http://schemas.microsoft.com/office/drawing/2014/main" id="{D195AAB6-D490-7597-DB2B-95D38AE1D48B}"/>
              </a:ext>
            </a:extLst>
          </p:cNvPr>
          <p:cNvSpPr txBox="1"/>
          <p:nvPr/>
        </p:nvSpPr>
        <p:spPr>
          <a:xfrm>
            <a:off x="4420412" y="5848350"/>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
        <p:nvSpPr>
          <p:cNvPr id="30" name="Textfeld 29">
            <a:extLst>
              <a:ext uri="{FF2B5EF4-FFF2-40B4-BE49-F238E27FC236}">
                <a16:creationId xmlns:a16="http://schemas.microsoft.com/office/drawing/2014/main" id="{81FDDD4F-07D8-BF86-ED31-E177462B7955}"/>
              </a:ext>
            </a:extLst>
          </p:cNvPr>
          <p:cNvSpPr txBox="1"/>
          <p:nvPr/>
        </p:nvSpPr>
        <p:spPr>
          <a:xfrm>
            <a:off x="12566091" y="4417525"/>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pic>
        <p:nvPicPr>
          <p:cNvPr id="31" name="Grafik 30" descr="Lupe mit einfarbiger Füllung">
            <a:extLst>
              <a:ext uri="{FF2B5EF4-FFF2-40B4-BE49-F238E27FC236}">
                <a16:creationId xmlns:a16="http://schemas.microsoft.com/office/drawing/2014/main" id="{53305F67-AD0E-87A9-D03D-1A72373B60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881" y="1328433"/>
            <a:ext cx="3622437" cy="3622437"/>
          </a:xfrm>
          <a:prstGeom prst="rect">
            <a:avLst/>
          </a:prstGeom>
          <a:effectLst>
            <a:glow rad="279400">
              <a:schemeClr val="bg1">
                <a:alpha val="68000"/>
              </a:schemeClr>
            </a:glow>
          </a:effectLst>
        </p:spPr>
      </p:pic>
    </p:spTree>
    <p:extLst>
      <p:ext uri="{BB962C8B-B14F-4D97-AF65-F5344CB8AC3E}">
        <p14:creationId xmlns:p14="http://schemas.microsoft.com/office/powerpoint/2010/main" val="303201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176D6-1DF4-8C3F-9C7D-924BEB0EAB5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AC3C73D-3808-B104-47EC-707FD42794D6}"/>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C117D400-A9A3-4379-8AED-E1D0DA7B0B20}"/>
              </a:ext>
            </a:extLst>
          </p:cNvPr>
          <p:cNvSpPr>
            <a:spLocks noGrp="1"/>
          </p:cNvSpPr>
          <p:nvPr>
            <p:ph type="title"/>
          </p:nvPr>
        </p:nvSpPr>
        <p:spPr/>
        <p:txBody>
          <a:bodyPr/>
          <a:lstStyle/>
          <a:p>
            <a:r>
              <a:rPr lang="en-GB" dirty="0"/>
              <a:t>@ Goals &amp; Scope</a:t>
            </a:r>
          </a:p>
        </p:txBody>
      </p:sp>
      <p:sp>
        <p:nvSpPr>
          <p:cNvPr id="4" name="Inhaltsplatzhalter 3">
            <a:extLst>
              <a:ext uri="{FF2B5EF4-FFF2-40B4-BE49-F238E27FC236}">
                <a16:creationId xmlns:a16="http://schemas.microsoft.com/office/drawing/2014/main" id="{166D51E3-0B4D-6218-4986-9D84B9A37F30}"/>
              </a:ext>
            </a:extLst>
          </p:cNvPr>
          <p:cNvSpPr>
            <a:spLocks noGrp="1"/>
          </p:cNvSpPr>
          <p:nvPr>
            <p:ph idx="1"/>
          </p:nvPr>
        </p:nvSpPr>
        <p:spPr>
          <a:xfrm>
            <a:off x="695325" y="1628999"/>
            <a:ext cx="4104676" cy="4535265"/>
          </a:xfrm>
        </p:spPr>
        <p:txBody>
          <a:bodyPr/>
          <a:lstStyle/>
          <a:p>
            <a:r>
              <a:rPr lang="en-GB" b="1" dirty="0"/>
              <a:t>Define: Product system</a:t>
            </a:r>
          </a:p>
          <a:p>
            <a:pPr lvl="1"/>
            <a:r>
              <a:rPr lang="en-GB" dirty="0"/>
              <a:t>System boundaries</a:t>
            </a:r>
          </a:p>
          <a:p>
            <a:pPr lvl="1"/>
            <a:r>
              <a:rPr lang="en-GB" dirty="0"/>
              <a:t>Functional units: </a:t>
            </a:r>
            <a:br>
              <a:rPr lang="en-GB" dirty="0"/>
            </a:br>
            <a:r>
              <a:rPr lang="en-GB" dirty="0"/>
              <a:t>👉 units to compare</a:t>
            </a:r>
          </a:p>
          <a:p>
            <a:pPr lvl="1"/>
            <a:r>
              <a:rPr lang="en-GB" dirty="0">
                <a:solidFill>
                  <a:schemeClr val="tx2"/>
                </a:solidFill>
              </a:rPr>
              <a:t>Unit processes to assess</a:t>
            </a:r>
          </a:p>
        </p:txBody>
      </p:sp>
      <p:sp>
        <p:nvSpPr>
          <p:cNvPr id="5" name="Datumsplatzhalter 4">
            <a:extLst>
              <a:ext uri="{FF2B5EF4-FFF2-40B4-BE49-F238E27FC236}">
                <a16:creationId xmlns:a16="http://schemas.microsoft.com/office/drawing/2014/main" id="{8F13A130-C84B-07EA-E5DF-B14F8D585F4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BB3E328-CE9E-76C3-6567-7EDD35B1F97A}"/>
              </a:ext>
            </a:extLst>
          </p:cNvPr>
          <p:cNvSpPr>
            <a:spLocks noGrp="1"/>
          </p:cNvSpPr>
          <p:nvPr>
            <p:ph type="ftr" sz="quarter" idx="11"/>
          </p:nvPr>
        </p:nvSpPr>
        <p:spPr/>
        <p:txBody>
          <a:bodyPr/>
          <a:lstStyle/>
          <a:p>
            <a:r>
              <a:rPr lang="en-GB"/>
              <a:t>KMH / SEM</a:t>
            </a:r>
            <a:endParaRPr lang="en-GB" dirty="0"/>
          </a:p>
        </p:txBody>
      </p:sp>
      <p:pic>
        <p:nvPicPr>
          <p:cNvPr id="7" name="Grafik 6">
            <a:extLst>
              <a:ext uri="{FF2B5EF4-FFF2-40B4-BE49-F238E27FC236}">
                <a16:creationId xmlns:a16="http://schemas.microsoft.com/office/drawing/2014/main" id="{8D72DDA1-4328-2370-0850-B8E51681F586}"/>
              </a:ext>
            </a:extLst>
          </p:cNvPr>
          <p:cNvPicPr>
            <a:picLocks noChangeAspect="1"/>
          </p:cNvPicPr>
          <p:nvPr/>
        </p:nvPicPr>
        <p:blipFill>
          <a:blip r:embed="rId2"/>
          <a:stretch>
            <a:fillRect/>
          </a:stretch>
        </p:blipFill>
        <p:spPr>
          <a:xfrm>
            <a:off x="9120000" y="405000"/>
            <a:ext cx="2723253" cy="2209904"/>
          </a:xfrm>
          <a:prstGeom prst="rect">
            <a:avLst/>
          </a:prstGeom>
        </p:spPr>
      </p:pic>
      <p:pic>
        <p:nvPicPr>
          <p:cNvPr id="10" name="Grafik 9">
            <a:extLst>
              <a:ext uri="{FF2B5EF4-FFF2-40B4-BE49-F238E27FC236}">
                <a16:creationId xmlns:a16="http://schemas.microsoft.com/office/drawing/2014/main" id="{3E7B36F6-96BA-4836-DFE0-9178376862F4}"/>
              </a:ext>
            </a:extLst>
          </p:cNvPr>
          <p:cNvPicPr>
            <a:picLocks noChangeAspect="1"/>
          </p:cNvPicPr>
          <p:nvPr/>
        </p:nvPicPr>
        <p:blipFill>
          <a:blip r:embed="rId3"/>
          <a:stretch>
            <a:fillRect/>
          </a:stretch>
        </p:blipFill>
        <p:spPr>
          <a:xfrm>
            <a:off x="5159376" y="2890140"/>
            <a:ext cx="6358285" cy="3100264"/>
          </a:xfrm>
          <a:prstGeom prst="rect">
            <a:avLst/>
          </a:prstGeom>
        </p:spPr>
      </p:pic>
    </p:spTree>
    <p:extLst>
      <p:ext uri="{BB962C8B-B14F-4D97-AF65-F5344CB8AC3E}">
        <p14:creationId xmlns:p14="http://schemas.microsoft.com/office/powerpoint/2010/main" val="2008847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E9CC2-2CEA-8C52-B0F3-49F26D32613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FC911EB-83B9-60A6-EB19-6E99114B504B}"/>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5A8228C9-0068-74CB-05EB-01559245769D}"/>
              </a:ext>
            </a:extLst>
          </p:cNvPr>
          <p:cNvSpPr>
            <a:spLocks noGrp="1"/>
          </p:cNvSpPr>
          <p:nvPr>
            <p:ph type="title"/>
          </p:nvPr>
        </p:nvSpPr>
        <p:spPr/>
        <p:txBody>
          <a:bodyPr/>
          <a:lstStyle/>
          <a:p>
            <a:r>
              <a:rPr lang="en-GB" dirty="0"/>
              <a:t>How 2 LCA: Inventory Analysis</a:t>
            </a:r>
          </a:p>
        </p:txBody>
      </p:sp>
      <p:sp>
        <p:nvSpPr>
          <p:cNvPr id="5" name="Datumsplatzhalter 4">
            <a:extLst>
              <a:ext uri="{FF2B5EF4-FFF2-40B4-BE49-F238E27FC236}">
                <a16:creationId xmlns:a16="http://schemas.microsoft.com/office/drawing/2014/main" id="{82495981-1C9A-B198-7EC4-BE9CAF5AC14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BE60CE7-9052-325C-6B16-813491AB96D9}"/>
              </a:ext>
            </a:extLst>
          </p:cNvPr>
          <p:cNvSpPr>
            <a:spLocks noGrp="1"/>
          </p:cNvSpPr>
          <p:nvPr>
            <p:ph type="ftr" sz="quarter" idx="11"/>
          </p:nvPr>
        </p:nvSpPr>
        <p:spPr/>
        <p:txBody>
          <a:bodyPr/>
          <a:lstStyle/>
          <a:p>
            <a:r>
              <a:rPr lang="en-GB"/>
              <a:t>KMH / SEM</a:t>
            </a:r>
            <a:endParaRPr lang="en-GB" dirty="0"/>
          </a:p>
        </p:txBody>
      </p:sp>
      <p:sp>
        <p:nvSpPr>
          <p:cNvPr id="7" name="Inhaltsplatzhalter 6">
            <a:extLst>
              <a:ext uri="{FF2B5EF4-FFF2-40B4-BE49-F238E27FC236}">
                <a16:creationId xmlns:a16="http://schemas.microsoft.com/office/drawing/2014/main" id="{898AD4F3-4917-FD1F-10A1-99B8115C45C6}"/>
              </a:ext>
            </a:extLst>
          </p:cNvPr>
          <p:cNvSpPr>
            <a:spLocks noGrp="1"/>
          </p:cNvSpPr>
          <p:nvPr>
            <p:ph idx="1"/>
          </p:nvPr>
        </p:nvSpPr>
        <p:spPr>
          <a:xfrm>
            <a:off x="5592000" y="1628999"/>
            <a:ext cx="5903999" cy="4535265"/>
          </a:xfrm>
        </p:spPr>
        <p:txBody>
          <a:bodyPr>
            <a:normAutofit/>
          </a:bodyPr>
          <a:lstStyle/>
          <a:p>
            <a:r>
              <a:rPr lang="en-GB"/>
              <a:t>Compile quantified inputs and outputs </a:t>
            </a:r>
            <a:br>
              <a:rPr lang="en-GB"/>
            </a:br>
            <a:r>
              <a:rPr lang="en-GB"/>
              <a:t>for every unit process</a:t>
            </a:r>
          </a:p>
          <a:p>
            <a:pPr lvl="1"/>
            <a:r>
              <a:rPr lang="en-GB"/>
              <a:t>Gather data on energy, materials, water, emissions, waste and co-products, etc.</a:t>
            </a:r>
          </a:p>
          <a:p>
            <a:pPr lvl="1"/>
            <a:r>
              <a:rPr lang="en-GB"/>
              <a:t>Map supply-chain flows and ensure system completeness</a:t>
            </a:r>
            <a:endParaRPr lang="en-GB" dirty="0"/>
          </a:p>
        </p:txBody>
      </p:sp>
      <p:pic>
        <p:nvPicPr>
          <p:cNvPr id="9" name="Inhaltsplatzhalter 9">
            <a:extLst>
              <a:ext uri="{FF2B5EF4-FFF2-40B4-BE49-F238E27FC236}">
                <a16:creationId xmlns:a16="http://schemas.microsoft.com/office/drawing/2014/main" id="{E7B0261A-E2E7-0657-1827-8B24CAFB69FF}"/>
              </a:ext>
            </a:extLst>
          </p:cNvPr>
          <p:cNvPicPr>
            <a:picLocks noChangeAspect="1"/>
          </p:cNvPicPr>
          <p:nvPr/>
        </p:nvPicPr>
        <p:blipFill>
          <a:blip r:embed="rId2"/>
          <a:srcRect r="43173"/>
          <a:stretch/>
        </p:blipFill>
        <p:spPr bwMode="gray">
          <a:xfrm>
            <a:off x="1272000" y="1485512"/>
            <a:ext cx="3568448" cy="4535488"/>
          </a:xfrm>
          <a:prstGeom prst="rect">
            <a:avLst/>
          </a:prstGeom>
        </p:spPr>
      </p:pic>
      <p:sp>
        <p:nvSpPr>
          <p:cNvPr id="4" name="Rechteck: abgerundete Ecken 3">
            <a:extLst>
              <a:ext uri="{FF2B5EF4-FFF2-40B4-BE49-F238E27FC236}">
                <a16:creationId xmlns:a16="http://schemas.microsoft.com/office/drawing/2014/main" id="{E138EA71-0E32-80ED-29C5-9947CFEEA79A}"/>
              </a:ext>
            </a:extLst>
          </p:cNvPr>
          <p:cNvSpPr/>
          <p:nvPr/>
        </p:nvSpPr>
        <p:spPr>
          <a:xfrm>
            <a:off x="1684952" y="3231472"/>
            <a:ext cx="1080000" cy="1080000"/>
          </a:xfrm>
          <a:prstGeom prst="roundRect">
            <a:avLst>
              <a:gd name="adj" fmla="val 21959"/>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26587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38456-F1AD-8B34-A873-86754AC1110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1480DF5-D0E5-2CB2-0FDC-D00F99775644}"/>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F35B9D46-E07B-4BD9-DAFD-24F66575E6BF}"/>
              </a:ext>
            </a:extLst>
          </p:cNvPr>
          <p:cNvSpPr>
            <a:spLocks noGrp="1"/>
          </p:cNvSpPr>
          <p:nvPr>
            <p:ph type="title"/>
          </p:nvPr>
        </p:nvSpPr>
        <p:spPr/>
        <p:txBody>
          <a:bodyPr/>
          <a:lstStyle/>
          <a:p>
            <a:r>
              <a:rPr lang="en-GB" dirty="0"/>
              <a:t>How 2 LCA: Impact Assessment</a:t>
            </a:r>
          </a:p>
        </p:txBody>
      </p:sp>
      <p:sp>
        <p:nvSpPr>
          <p:cNvPr id="5" name="Datumsplatzhalter 4">
            <a:extLst>
              <a:ext uri="{FF2B5EF4-FFF2-40B4-BE49-F238E27FC236}">
                <a16:creationId xmlns:a16="http://schemas.microsoft.com/office/drawing/2014/main" id="{7F3DF4BB-8794-1FE5-C8E6-711EF832CAE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E59002C-81A5-7F0B-B325-7D9EC740BC20}"/>
              </a:ext>
            </a:extLst>
          </p:cNvPr>
          <p:cNvSpPr>
            <a:spLocks noGrp="1"/>
          </p:cNvSpPr>
          <p:nvPr>
            <p:ph type="ftr" sz="quarter" idx="11"/>
          </p:nvPr>
        </p:nvSpPr>
        <p:spPr/>
        <p:txBody>
          <a:bodyPr/>
          <a:lstStyle/>
          <a:p>
            <a:r>
              <a:rPr lang="en-GB"/>
              <a:t>KMH / SEM</a:t>
            </a:r>
            <a:endParaRPr lang="en-GB" dirty="0"/>
          </a:p>
        </p:txBody>
      </p:sp>
      <p:sp>
        <p:nvSpPr>
          <p:cNvPr id="7" name="Inhaltsplatzhalter 6">
            <a:extLst>
              <a:ext uri="{FF2B5EF4-FFF2-40B4-BE49-F238E27FC236}">
                <a16:creationId xmlns:a16="http://schemas.microsoft.com/office/drawing/2014/main" id="{EFC54DA2-E384-2D28-1BB4-70EEE47C28DB}"/>
              </a:ext>
            </a:extLst>
          </p:cNvPr>
          <p:cNvSpPr>
            <a:spLocks noGrp="1"/>
          </p:cNvSpPr>
          <p:nvPr>
            <p:ph idx="1"/>
          </p:nvPr>
        </p:nvSpPr>
        <p:spPr>
          <a:xfrm>
            <a:off x="5592000" y="1269001"/>
            <a:ext cx="5903999" cy="4895264"/>
          </a:xfrm>
        </p:spPr>
        <p:txBody>
          <a:bodyPr>
            <a:normAutofit lnSpcReduction="10000"/>
          </a:bodyPr>
          <a:lstStyle/>
          <a:p>
            <a:pPr lvl="1"/>
            <a:r>
              <a:rPr lang="en-GB"/>
              <a:t>Convert inventory flows into environmental impact potentials with characterisation factors</a:t>
            </a:r>
          </a:p>
          <a:p>
            <a:pPr lvl="2"/>
            <a:r>
              <a:rPr lang="en-GB"/>
              <a:t>E.g. t CO2-equivalents</a:t>
            </a:r>
          </a:p>
          <a:p>
            <a:pPr lvl="1"/>
            <a:r>
              <a:rPr lang="en-GB"/>
              <a:t>In case of multi-criteria assessments:</a:t>
            </a:r>
            <a:br>
              <a:rPr lang="en-GB"/>
            </a:br>
            <a:r>
              <a:rPr lang="en-GB"/>
              <a:t>Organise results into midpoint categories</a:t>
            </a:r>
          </a:p>
          <a:p>
            <a:pPr lvl="2"/>
            <a:r>
              <a:rPr lang="en-GB"/>
              <a:t>climate change, particulate matter, acidification, eutrophication, toxicity, resource depletion, water use</a:t>
            </a:r>
          </a:p>
          <a:p>
            <a:pPr lvl="1"/>
            <a:r>
              <a:rPr lang="en-GB"/>
              <a:t>Normalise impacts to a reference population or region  👉 make magnitudes comparable</a:t>
            </a:r>
          </a:p>
          <a:p>
            <a:pPr lvl="1"/>
            <a:r>
              <a:rPr lang="en-GB"/>
              <a:t>Apply weighting or ranking for a single composite score</a:t>
            </a:r>
            <a:endParaRPr lang="en-GB" dirty="0"/>
          </a:p>
        </p:txBody>
      </p:sp>
      <p:pic>
        <p:nvPicPr>
          <p:cNvPr id="9" name="Inhaltsplatzhalter 9">
            <a:extLst>
              <a:ext uri="{FF2B5EF4-FFF2-40B4-BE49-F238E27FC236}">
                <a16:creationId xmlns:a16="http://schemas.microsoft.com/office/drawing/2014/main" id="{828CCA36-52D2-C469-4BD3-B840D36E352B}"/>
              </a:ext>
            </a:extLst>
          </p:cNvPr>
          <p:cNvPicPr>
            <a:picLocks noChangeAspect="1"/>
          </p:cNvPicPr>
          <p:nvPr/>
        </p:nvPicPr>
        <p:blipFill>
          <a:blip r:embed="rId2"/>
          <a:srcRect r="43173"/>
          <a:stretch/>
        </p:blipFill>
        <p:spPr bwMode="gray">
          <a:xfrm>
            <a:off x="1272000" y="1485512"/>
            <a:ext cx="3568448" cy="4535488"/>
          </a:xfrm>
          <a:prstGeom prst="rect">
            <a:avLst/>
          </a:prstGeom>
        </p:spPr>
      </p:pic>
      <p:sp>
        <p:nvSpPr>
          <p:cNvPr id="4" name="Rechteck: abgerundete Ecken 3">
            <a:extLst>
              <a:ext uri="{FF2B5EF4-FFF2-40B4-BE49-F238E27FC236}">
                <a16:creationId xmlns:a16="http://schemas.microsoft.com/office/drawing/2014/main" id="{DE997120-ACBD-8A61-7481-24D6E64D4022}"/>
              </a:ext>
            </a:extLst>
          </p:cNvPr>
          <p:cNvSpPr/>
          <p:nvPr/>
        </p:nvSpPr>
        <p:spPr>
          <a:xfrm>
            <a:off x="1684952" y="4555180"/>
            <a:ext cx="1080000" cy="1080000"/>
          </a:xfrm>
          <a:prstGeom prst="roundRect">
            <a:avLst>
              <a:gd name="adj" fmla="val 21959"/>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864358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66796B2-7C28-9797-C440-FB7A31186AFC}"/>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47E1A031-55C4-20A1-0C92-5BFAA9642C40}"/>
              </a:ext>
            </a:extLst>
          </p:cNvPr>
          <p:cNvSpPr>
            <a:spLocks noGrp="1"/>
          </p:cNvSpPr>
          <p:nvPr>
            <p:ph type="title"/>
          </p:nvPr>
        </p:nvSpPr>
        <p:spPr>
          <a:xfrm>
            <a:off x="695326" y="549000"/>
            <a:ext cx="9648674" cy="792000"/>
          </a:xfrm>
        </p:spPr>
        <p:txBody>
          <a:bodyPr/>
          <a:lstStyle/>
          <a:p>
            <a:r>
              <a:rPr lang="en-GB" dirty="0"/>
              <a:t>Again an Example: Impact Assessment for multiple criteria</a:t>
            </a:r>
          </a:p>
        </p:txBody>
      </p:sp>
      <p:sp>
        <p:nvSpPr>
          <p:cNvPr id="4" name="Inhaltsplatzhalter 3">
            <a:extLst>
              <a:ext uri="{FF2B5EF4-FFF2-40B4-BE49-F238E27FC236}">
                <a16:creationId xmlns:a16="http://schemas.microsoft.com/office/drawing/2014/main" id="{1250BD1C-4BD3-6673-7CEA-9BA559416526}"/>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A803272-1495-2AEF-1ACF-D7A02AB65A3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05EAB79-C2D8-C5B4-C8D9-DA8F4DA48167}"/>
              </a:ext>
            </a:extLst>
          </p:cNvPr>
          <p:cNvSpPr>
            <a:spLocks noGrp="1"/>
          </p:cNvSpPr>
          <p:nvPr>
            <p:ph type="ftr" sz="quarter" idx="11"/>
          </p:nvPr>
        </p:nvSpPr>
        <p:spPr/>
        <p:txBody>
          <a:bodyPr/>
          <a:lstStyle/>
          <a:p>
            <a:r>
              <a:rPr lang="en-GB"/>
              <a:t>KMH / SEM</a:t>
            </a:r>
            <a:endParaRPr lang="en-GB" dirty="0"/>
          </a:p>
        </p:txBody>
      </p:sp>
      <p:pic>
        <p:nvPicPr>
          <p:cNvPr id="8" name="Picture 7">
            <a:hlinkClick r:id="rId2"/>
            <a:extLst>
              <a:ext uri="{FF2B5EF4-FFF2-40B4-BE49-F238E27FC236}">
                <a16:creationId xmlns:a16="http://schemas.microsoft.com/office/drawing/2014/main" id="{686302F9-D049-472A-B438-1B25CA3FCB8F}"/>
              </a:ext>
            </a:extLst>
          </p:cNvPr>
          <p:cNvPicPr>
            <a:picLocks noChangeAspect="1"/>
          </p:cNvPicPr>
          <p:nvPr/>
        </p:nvPicPr>
        <p:blipFill>
          <a:blip r:embed="rId3"/>
          <a:stretch>
            <a:fillRect/>
          </a:stretch>
        </p:blipFill>
        <p:spPr>
          <a:xfrm>
            <a:off x="297871" y="1616236"/>
            <a:ext cx="3372760" cy="4391266"/>
          </a:xfrm>
          <a:prstGeom prst="rect">
            <a:avLst/>
          </a:prstGeom>
          <a:ln w="6350">
            <a:solidFill>
              <a:schemeClr val="tx1"/>
            </a:solidFill>
          </a:ln>
          <a:effectLst>
            <a:outerShdw blurRad="254000" dist="107763" dir="2699994" algn="tl">
              <a:prstClr val="black">
                <a:alpha val="40000"/>
              </a:prstClr>
            </a:outerShdw>
          </a:effectLst>
        </p:spPr>
      </p:pic>
      <p:pic>
        <p:nvPicPr>
          <p:cNvPr id="10" name="Grafik 9">
            <a:extLst>
              <a:ext uri="{FF2B5EF4-FFF2-40B4-BE49-F238E27FC236}">
                <a16:creationId xmlns:a16="http://schemas.microsoft.com/office/drawing/2014/main" id="{7BD30E49-6569-8A69-C9DE-9C11B17B0F09}"/>
              </a:ext>
            </a:extLst>
          </p:cNvPr>
          <p:cNvPicPr>
            <a:picLocks noChangeAspect="1"/>
          </p:cNvPicPr>
          <p:nvPr/>
        </p:nvPicPr>
        <p:blipFill>
          <a:blip r:embed="rId4"/>
          <a:stretch>
            <a:fillRect/>
          </a:stretch>
        </p:blipFill>
        <p:spPr>
          <a:xfrm>
            <a:off x="4167047" y="1848099"/>
            <a:ext cx="7328952" cy="4097063"/>
          </a:xfrm>
          <a:prstGeom prst="rect">
            <a:avLst/>
          </a:prstGeom>
        </p:spPr>
      </p:pic>
    </p:spTree>
    <p:extLst>
      <p:ext uri="{BB962C8B-B14F-4D97-AF65-F5344CB8AC3E}">
        <p14:creationId xmlns:p14="http://schemas.microsoft.com/office/powerpoint/2010/main" val="771649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54</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87423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SEM</a:t>
            </a:r>
          </a:p>
        </p:txBody>
      </p:sp>
      <p:sp>
        <p:nvSpPr>
          <p:cNvPr id="8" name="Inhaltsplatzhalter 7">
            <a:extLst>
              <a:ext uri="{FF2B5EF4-FFF2-40B4-BE49-F238E27FC236}">
                <a16:creationId xmlns:a16="http://schemas.microsoft.com/office/drawing/2014/main" id="{CB612B51-45A6-1EC4-E83D-01F116BBDC6D}"/>
              </a:ext>
            </a:extLst>
          </p:cNvPr>
          <p:cNvSpPr>
            <a:spLocks noGrp="1"/>
          </p:cNvSpPr>
          <p:nvPr>
            <p:ph idx="1"/>
          </p:nvPr>
        </p:nvSpPr>
        <p:spPr>
          <a:xfrm>
            <a:off x="695324" y="1341001"/>
            <a:ext cx="10800675" cy="4823264"/>
          </a:xfrm>
        </p:spPr>
        <p:txBody>
          <a:bodyPr/>
          <a:lstStyle/>
          <a:p>
            <a:pPr>
              <a:spcAft>
                <a:spcPts val="1000"/>
              </a:spcAft>
            </a:pPr>
            <a:r>
              <a:rPr lang="en-GB" b="1" dirty="0"/>
              <a:t>Environmental Impact Assessment (EIA)</a:t>
            </a:r>
          </a:p>
          <a:p>
            <a:pPr lvl="1">
              <a:spcAft>
                <a:spcPts val="1000"/>
              </a:spcAft>
            </a:pPr>
            <a:r>
              <a:rPr lang="en-GB" dirty="0"/>
              <a:t>large-scale projects with significant environmental impacts 👉 precautionary principle</a:t>
            </a:r>
          </a:p>
          <a:p>
            <a:pPr lvl="1">
              <a:spcAft>
                <a:spcPts val="1000"/>
              </a:spcAft>
            </a:pPr>
            <a:r>
              <a:rPr lang="en-GB" dirty="0"/>
              <a:t>public participation, scoping, and multi-level licensing procedure</a:t>
            </a:r>
          </a:p>
          <a:p>
            <a:pPr>
              <a:spcAft>
                <a:spcPts val="1000"/>
              </a:spcAft>
            </a:pPr>
            <a:r>
              <a:rPr lang="en-GB" b="1" dirty="0"/>
              <a:t>(Re-)Licensing Operational Facilities</a:t>
            </a:r>
          </a:p>
          <a:p>
            <a:pPr lvl="1">
              <a:spcAft>
                <a:spcPts val="1000"/>
              </a:spcAft>
            </a:pPr>
            <a:r>
              <a:rPr lang="en-GB" dirty="0"/>
              <a:t>Austrian Trade Regulation Act 👉 public interest: health, safety, environment, zoning</a:t>
            </a:r>
          </a:p>
          <a:p>
            <a:pPr lvl="1">
              <a:spcAft>
                <a:spcPts val="1000"/>
              </a:spcAft>
            </a:pPr>
            <a:r>
              <a:rPr lang="en-GB" dirty="0"/>
              <a:t>application, hearings, formal decision (“</a:t>
            </a:r>
            <a:r>
              <a:rPr lang="en-GB" dirty="0" err="1"/>
              <a:t>Bescheid</a:t>
            </a:r>
            <a:r>
              <a:rPr lang="en-GB" dirty="0"/>
              <a:t>”)</a:t>
            </a:r>
          </a:p>
          <a:p>
            <a:pPr>
              <a:spcAft>
                <a:spcPts val="1000"/>
              </a:spcAft>
            </a:pPr>
            <a:r>
              <a:rPr lang="en-GB" b="1" dirty="0"/>
              <a:t>Waste Management &amp; Waste Management Concept (WMC)</a:t>
            </a:r>
          </a:p>
          <a:p>
            <a:pPr lvl="1">
              <a:spcAft>
                <a:spcPts val="1000"/>
              </a:spcAft>
            </a:pPr>
            <a:r>
              <a:rPr lang="en-GB" dirty="0"/>
              <a:t>process descriptions, waste streams, logistics, and planning</a:t>
            </a:r>
          </a:p>
        </p:txBody>
      </p:sp>
    </p:spTree>
    <p:extLst>
      <p:ext uri="{BB962C8B-B14F-4D97-AF65-F5344CB8AC3E}">
        <p14:creationId xmlns:p14="http://schemas.microsoft.com/office/powerpoint/2010/main" val="407494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147D1BC0-799B-0AD9-5F2E-0C702CB24D2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996422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B3808-6C37-07BC-C2F9-E76BDB31F8B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3FE17CC-C6DD-E4F3-B9C1-A1D844C8189A}"/>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58BE4910-51AF-988F-15DA-6E945D437BDC}"/>
              </a:ext>
            </a:extLst>
          </p:cNvPr>
          <p:cNvSpPr>
            <a:spLocks noGrp="1"/>
          </p:cNvSpPr>
          <p:nvPr>
            <p:ph type="title"/>
          </p:nvPr>
        </p:nvSpPr>
        <p:spPr/>
        <p:txBody>
          <a:bodyPr/>
          <a:lstStyle/>
          <a:p>
            <a:r>
              <a:rPr lang="en-GB" dirty="0"/>
              <a:t>So …</a:t>
            </a:r>
          </a:p>
        </p:txBody>
      </p:sp>
      <p:sp>
        <p:nvSpPr>
          <p:cNvPr id="4" name="Inhaltsplatzhalter 3">
            <a:extLst>
              <a:ext uri="{FF2B5EF4-FFF2-40B4-BE49-F238E27FC236}">
                <a16:creationId xmlns:a16="http://schemas.microsoft.com/office/drawing/2014/main" id="{368051FB-BDB2-3D14-426A-DD289B5F7BD2}"/>
              </a:ext>
            </a:extLst>
          </p:cNvPr>
          <p:cNvSpPr>
            <a:spLocks noGrp="1"/>
          </p:cNvSpPr>
          <p:nvPr>
            <p:ph idx="1"/>
          </p:nvPr>
        </p:nvSpPr>
        <p:spPr>
          <a:xfrm>
            <a:off x="2856000" y="5251157"/>
            <a:ext cx="6480002" cy="1223264"/>
          </a:xfrm>
        </p:spPr>
        <p:txBody>
          <a:bodyPr>
            <a:normAutofit/>
          </a:bodyPr>
          <a:lstStyle/>
          <a:p>
            <a:pPr marL="0" indent="0" algn="ctr">
              <a:spcAft>
                <a:spcPts val="400"/>
              </a:spcAft>
              <a:buNone/>
            </a:pPr>
            <a:r>
              <a:rPr lang="en-GB" sz="3600" b="1" dirty="0"/>
              <a:t>👉 give me more the tools!</a:t>
            </a:r>
          </a:p>
        </p:txBody>
      </p:sp>
      <p:sp>
        <p:nvSpPr>
          <p:cNvPr id="5" name="Datumsplatzhalter 4">
            <a:extLst>
              <a:ext uri="{FF2B5EF4-FFF2-40B4-BE49-F238E27FC236}">
                <a16:creationId xmlns:a16="http://schemas.microsoft.com/office/drawing/2014/main" id="{FC92DE18-1131-C0F7-4D09-E24614049E5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469D5A5-1E25-E261-7DD7-9CC78422F347}"/>
              </a:ext>
            </a:extLst>
          </p:cNvPr>
          <p:cNvSpPr>
            <a:spLocks noGrp="1"/>
          </p:cNvSpPr>
          <p:nvPr>
            <p:ph type="ftr" sz="quarter" idx="11"/>
          </p:nvPr>
        </p:nvSpPr>
        <p:spPr/>
        <p:txBody>
          <a:bodyPr/>
          <a:lstStyle/>
          <a:p>
            <a:r>
              <a:rPr lang="en-GB" dirty="0"/>
              <a:t>KMH / SEM</a:t>
            </a:r>
          </a:p>
        </p:txBody>
      </p:sp>
      <p:pic>
        <p:nvPicPr>
          <p:cNvPr id="11" name="Grafik 10" descr="Ein Bild, das Sport, Person, körperliche Fitness, Muskel enthält.&#10;&#10;KI-generierte Inhalte können fehlerhaft sein.">
            <a:extLst>
              <a:ext uri="{FF2B5EF4-FFF2-40B4-BE49-F238E27FC236}">
                <a16:creationId xmlns:a16="http://schemas.microsoft.com/office/drawing/2014/main" id="{CB39F5AD-2F7D-9375-3E47-00A3E7455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99" y="1202094"/>
            <a:ext cx="6480002" cy="42679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125038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753CF-65CE-79A0-19C5-C6E3D79604A1}"/>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8FEECDE-CBFF-D883-C974-F54E724A57DA}"/>
              </a:ext>
            </a:extLst>
          </p:cNvPr>
          <p:cNvSpPr>
            <a:spLocks noGrp="1"/>
          </p:cNvSpPr>
          <p:nvPr>
            <p:ph type="title"/>
          </p:nvPr>
        </p:nvSpPr>
        <p:spPr/>
        <p:txBody>
          <a:bodyPr/>
          <a:lstStyle/>
          <a:p>
            <a:r>
              <a:rPr lang="en-GB" dirty="0"/>
              <a:t>The Austrian </a:t>
            </a:r>
            <a:r>
              <a:rPr lang="en-GB" dirty="0" err="1"/>
              <a:t>Umweltzeichen</a:t>
            </a:r>
            <a:endParaRPr lang="en-GB" dirty="0"/>
          </a:p>
        </p:txBody>
      </p:sp>
      <p:sp>
        <p:nvSpPr>
          <p:cNvPr id="2" name="Foliennummernplatzhalter 1">
            <a:extLst>
              <a:ext uri="{FF2B5EF4-FFF2-40B4-BE49-F238E27FC236}">
                <a16:creationId xmlns:a16="http://schemas.microsoft.com/office/drawing/2014/main" id="{BA0C75C5-3C52-D2F1-F7FD-7C75E6127468}"/>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7</a:t>
            </a:fld>
            <a:endParaRPr lang="en-GB" dirty="0"/>
          </a:p>
        </p:txBody>
      </p:sp>
      <p:sp>
        <p:nvSpPr>
          <p:cNvPr id="6" name="Fußzeilenplatzhalter 5">
            <a:extLst>
              <a:ext uri="{FF2B5EF4-FFF2-40B4-BE49-F238E27FC236}">
                <a16:creationId xmlns:a16="http://schemas.microsoft.com/office/drawing/2014/main" id="{0510BB76-06D3-F184-81FD-EC177DEC2A4C}"/>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12557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700AE-7814-B91B-D4C7-63CE2E64809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3B5777E-A189-7D2F-36D0-E07021F52099}"/>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407DF614-252E-B03E-594A-2DE207156A9E}"/>
              </a:ext>
            </a:extLst>
          </p:cNvPr>
          <p:cNvSpPr>
            <a:spLocks noGrp="1"/>
          </p:cNvSpPr>
          <p:nvPr>
            <p:ph type="title"/>
          </p:nvPr>
        </p:nvSpPr>
        <p:spPr/>
        <p:txBody>
          <a:bodyPr/>
          <a:lstStyle/>
          <a:p>
            <a:r>
              <a:rPr lang="en-GB" dirty="0"/>
              <a:t>What is the </a:t>
            </a:r>
            <a:r>
              <a:rPr lang="en-GB" dirty="0" err="1"/>
              <a:t>Umweltzeichen</a:t>
            </a:r>
            <a:r>
              <a:rPr lang="en-GB" dirty="0"/>
              <a:t>?</a:t>
            </a:r>
          </a:p>
        </p:txBody>
      </p:sp>
      <p:sp>
        <p:nvSpPr>
          <p:cNvPr id="4" name="Inhaltsplatzhalter 3">
            <a:extLst>
              <a:ext uri="{FF2B5EF4-FFF2-40B4-BE49-F238E27FC236}">
                <a16:creationId xmlns:a16="http://schemas.microsoft.com/office/drawing/2014/main" id="{A6B882A3-187D-5892-27E1-47E06CF00636}"/>
              </a:ext>
            </a:extLst>
          </p:cNvPr>
          <p:cNvSpPr>
            <a:spLocks noGrp="1"/>
          </p:cNvSpPr>
          <p:nvPr>
            <p:ph idx="1"/>
          </p:nvPr>
        </p:nvSpPr>
        <p:spPr/>
        <p:txBody>
          <a:bodyPr>
            <a:normAutofit fontScale="85000" lnSpcReduction="10000"/>
          </a:bodyPr>
          <a:lstStyle/>
          <a:p>
            <a:pPr marL="0" indent="0" algn="ctr">
              <a:buNone/>
            </a:pPr>
            <a:r>
              <a:rPr lang="en-GB" sz="32400" dirty="0"/>
              <a:t>🤔</a:t>
            </a:r>
          </a:p>
        </p:txBody>
      </p:sp>
      <p:sp>
        <p:nvSpPr>
          <p:cNvPr id="5" name="Datumsplatzhalter 4">
            <a:extLst>
              <a:ext uri="{FF2B5EF4-FFF2-40B4-BE49-F238E27FC236}">
                <a16:creationId xmlns:a16="http://schemas.microsoft.com/office/drawing/2014/main" id="{36C93398-BB97-8EBE-D45D-555552D7D7A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3116E3C-69D2-C963-7756-B4540A22D8AC}"/>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483237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D43C05C-1546-A26E-B8D3-4DA488F8A1E3}"/>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281ADD42-8931-96C9-65B6-399B17B0612A}"/>
              </a:ext>
            </a:extLst>
          </p:cNvPr>
          <p:cNvSpPr>
            <a:spLocks noGrp="1"/>
          </p:cNvSpPr>
          <p:nvPr>
            <p:ph type="title"/>
          </p:nvPr>
        </p:nvSpPr>
        <p:spPr/>
        <p:txBody>
          <a:bodyPr/>
          <a:lstStyle/>
          <a:p>
            <a:r>
              <a:rPr lang="en-GB" dirty="0"/>
              <a:t>Digression: Eco-Labels</a:t>
            </a:r>
          </a:p>
        </p:txBody>
      </p:sp>
      <p:sp>
        <p:nvSpPr>
          <p:cNvPr id="4" name="Inhaltsplatzhalter 3">
            <a:extLst>
              <a:ext uri="{FF2B5EF4-FFF2-40B4-BE49-F238E27FC236}">
                <a16:creationId xmlns:a16="http://schemas.microsoft.com/office/drawing/2014/main" id="{DE828091-D484-F176-1738-2028D0383864}"/>
              </a:ext>
            </a:extLst>
          </p:cNvPr>
          <p:cNvSpPr>
            <a:spLocks noGrp="1"/>
          </p:cNvSpPr>
          <p:nvPr>
            <p:ph idx="1"/>
          </p:nvPr>
        </p:nvSpPr>
        <p:spPr/>
        <p:txBody>
          <a:bodyPr>
            <a:normAutofit/>
          </a:bodyPr>
          <a:lstStyle/>
          <a:p>
            <a:r>
              <a:rPr lang="en-GB" dirty="0"/>
              <a:t>👉 </a:t>
            </a:r>
            <a:r>
              <a:rPr lang="en-GB" b="1" dirty="0"/>
              <a:t>Voluntary certifications product meets specific environmental standards </a:t>
            </a:r>
            <a:br>
              <a:rPr lang="en-GB" dirty="0"/>
            </a:br>
            <a:r>
              <a:rPr lang="en-GB" dirty="0"/>
              <a:t>       across life cycle</a:t>
            </a:r>
          </a:p>
          <a:p>
            <a:r>
              <a:rPr lang="en-GB" b="1" dirty="0"/>
              <a:t>3 types </a:t>
            </a:r>
            <a:r>
              <a:rPr lang="en-GB" dirty="0"/>
              <a:t>of eco-labels (cf. ISO 14020 series):</a:t>
            </a:r>
          </a:p>
          <a:p>
            <a:pPr lvl="1"/>
            <a:r>
              <a:rPr lang="en-GB" i="1" dirty="0"/>
              <a:t>Type I (ISO 14024)</a:t>
            </a:r>
            <a:r>
              <a:rPr lang="en-GB" dirty="0"/>
              <a:t>: </a:t>
            </a:r>
            <a:r>
              <a:rPr lang="en-GB" b="1" dirty="0"/>
              <a:t>Independent third-party </a:t>
            </a:r>
            <a:r>
              <a:rPr lang="en-GB" dirty="0"/>
              <a:t>verified </a:t>
            </a:r>
          </a:p>
          <a:p>
            <a:pPr lvl="2"/>
            <a:r>
              <a:rPr lang="en-GB" dirty="0"/>
              <a:t>EU Ecolabel, </a:t>
            </a:r>
            <a:r>
              <a:rPr lang="en-GB" dirty="0" err="1"/>
              <a:t>Österreichisches</a:t>
            </a:r>
            <a:r>
              <a:rPr lang="en-GB" dirty="0"/>
              <a:t> </a:t>
            </a:r>
            <a:r>
              <a:rPr lang="en-GB" dirty="0" err="1"/>
              <a:t>Umweltzeichen</a:t>
            </a:r>
            <a:endParaRPr lang="en-GB" dirty="0"/>
          </a:p>
          <a:p>
            <a:pPr lvl="1"/>
            <a:r>
              <a:rPr lang="en-GB" i="1" dirty="0"/>
              <a:t>Type II (ISO 14021)</a:t>
            </a:r>
            <a:r>
              <a:rPr lang="en-GB" dirty="0"/>
              <a:t>: </a:t>
            </a:r>
            <a:r>
              <a:rPr lang="en-GB" b="1" dirty="0"/>
              <a:t>Self-declared </a:t>
            </a:r>
            <a:r>
              <a:rPr lang="en-GB" dirty="0"/>
              <a:t>environmental claims</a:t>
            </a:r>
          </a:p>
          <a:p>
            <a:pPr lvl="2"/>
            <a:r>
              <a:rPr lang="en-GB" dirty="0"/>
              <a:t>“recyclable”, “biodegradable”</a:t>
            </a:r>
          </a:p>
          <a:p>
            <a:pPr lvl="1"/>
            <a:r>
              <a:rPr lang="en-GB" i="1" dirty="0"/>
              <a:t>Type III (ISO 14025)</a:t>
            </a:r>
            <a:r>
              <a:rPr lang="en-GB" dirty="0"/>
              <a:t>: Based on </a:t>
            </a:r>
            <a:r>
              <a:rPr lang="en-GB" b="1" dirty="0"/>
              <a:t>quantified environmental data</a:t>
            </a:r>
          </a:p>
          <a:p>
            <a:pPr lvl="2"/>
            <a:r>
              <a:rPr lang="en-GB" dirty="0"/>
              <a:t>Environmental Product Declarations – EPDs</a:t>
            </a:r>
          </a:p>
        </p:txBody>
      </p:sp>
      <p:sp>
        <p:nvSpPr>
          <p:cNvPr id="5" name="Datumsplatzhalter 4">
            <a:extLst>
              <a:ext uri="{FF2B5EF4-FFF2-40B4-BE49-F238E27FC236}">
                <a16:creationId xmlns:a16="http://schemas.microsoft.com/office/drawing/2014/main" id="{211845DC-B6E2-F0FF-DA5D-1014D8FC347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C81A61F-1F64-032A-26B2-AC4A1ECECADF}"/>
              </a:ext>
            </a:extLst>
          </p:cNvPr>
          <p:cNvSpPr>
            <a:spLocks noGrp="1"/>
          </p:cNvSpPr>
          <p:nvPr>
            <p:ph type="ftr" sz="quarter" idx="11"/>
          </p:nvPr>
        </p:nvSpPr>
        <p:spPr/>
        <p:txBody>
          <a:bodyPr/>
          <a:lstStyle/>
          <a:p>
            <a:r>
              <a:rPr lang="en-GB" dirty="0"/>
              <a:t>KMH / SEM</a:t>
            </a:r>
          </a:p>
        </p:txBody>
      </p:sp>
      <p:pic>
        <p:nvPicPr>
          <p:cNvPr id="1026" name="Picture 2">
            <a:extLst>
              <a:ext uri="{FF2B5EF4-FFF2-40B4-BE49-F238E27FC236}">
                <a16:creationId xmlns:a16="http://schemas.microsoft.com/office/drawing/2014/main" id="{1C441D82-747A-B05F-56F8-979606C0F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000" y="357575"/>
            <a:ext cx="4620750" cy="1174850"/>
          </a:xfrm>
          <a:prstGeom prst="rect">
            <a:avLst/>
          </a:prstGeom>
          <a:noFill/>
          <a:extLst>
            <a:ext uri="{909E8E84-426E-40DD-AFC4-6F175D3DCCD1}">
              <a14:hiddenFill xmlns:a14="http://schemas.microsoft.com/office/drawing/2010/main">
                <a:solidFill>
                  <a:srgbClr val="FFFFFF"/>
                </a:solidFill>
              </a14:hiddenFill>
            </a:ext>
          </a:extLst>
        </p:spPr>
      </p:pic>
      <p:sp>
        <p:nvSpPr>
          <p:cNvPr id="7" name="Geschweifte Klammer rechts 6">
            <a:extLst>
              <a:ext uri="{FF2B5EF4-FFF2-40B4-BE49-F238E27FC236}">
                <a16:creationId xmlns:a16="http://schemas.microsoft.com/office/drawing/2014/main" id="{A167230A-39F7-3051-ADCD-5A46D3A672FB}"/>
              </a:ext>
            </a:extLst>
          </p:cNvPr>
          <p:cNvSpPr/>
          <p:nvPr/>
        </p:nvSpPr>
        <p:spPr>
          <a:xfrm>
            <a:off x="8060822" y="4365000"/>
            <a:ext cx="267178" cy="612493"/>
          </a:xfrm>
          <a:prstGeom prst="rightBrace">
            <a:avLst>
              <a:gd name="adj1" fmla="val 51114"/>
              <a:gd name="adj2" fmla="val 50000"/>
            </a:avLst>
          </a:prstGeom>
          <a:ln w="38100">
            <a:solidFill>
              <a:srgbClr val="E37823"/>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8" name="Textfeld 7">
            <a:extLst>
              <a:ext uri="{FF2B5EF4-FFF2-40B4-BE49-F238E27FC236}">
                <a16:creationId xmlns:a16="http://schemas.microsoft.com/office/drawing/2014/main" id="{700F5669-C1BE-81E4-A827-CCB92898A326}"/>
              </a:ext>
            </a:extLst>
          </p:cNvPr>
          <p:cNvSpPr txBox="1"/>
          <p:nvPr/>
        </p:nvSpPr>
        <p:spPr>
          <a:xfrm>
            <a:off x="8536456" y="3374233"/>
            <a:ext cx="3665944"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solidFill>
                  <a:srgbClr val="E37823"/>
                </a:solidFill>
                <a:latin typeface="+mn-lt"/>
              </a:rPr>
              <a:t>Accurate</a:t>
            </a:r>
          </a:p>
          <a:p>
            <a:pPr marL="342900" indent="-342900">
              <a:buFont typeface="Arial" panose="020B0604020202020204" pitchFamily="34" charset="0"/>
              <a:buChar char="•"/>
            </a:pPr>
            <a:r>
              <a:rPr lang="en-GB" sz="2400" dirty="0">
                <a:solidFill>
                  <a:srgbClr val="E37823"/>
                </a:solidFill>
              </a:rPr>
              <a:t>Substantiated (data)</a:t>
            </a:r>
          </a:p>
          <a:p>
            <a:pPr marL="342900" indent="-342900">
              <a:buFont typeface="Arial" panose="020B0604020202020204" pitchFamily="34" charset="0"/>
              <a:buChar char="•"/>
            </a:pPr>
            <a:r>
              <a:rPr lang="en-GB" sz="2400" dirty="0">
                <a:solidFill>
                  <a:srgbClr val="E37823"/>
                </a:solidFill>
                <a:latin typeface="+mn-lt"/>
              </a:rPr>
              <a:t>Specific</a:t>
            </a:r>
          </a:p>
          <a:p>
            <a:pPr marL="342900" indent="-342900">
              <a:buFont typeface="Arial" panose="020B0604020202020204" pitchFamily="34" charset="0"/>
              <a:buChar char="•"/>
            </a:pPr>
            <a:r>
              <a:rPr lang="en-GB" sz="2400" dirty="0">
                <a:solidFill>
                  <a:srgbClr val="E37823"/>
                </a:solidFill>
              </a:rPr>
              <a:t>Explained</a:t>
            </a:r>
            <a:endParaRPr lang="en-GB" sz="2400" dirty="0">
              <a:solidFill>
                <a:srgbClr val="E37823"/>
              </a:solidFill>
              <a:latin typeface="+mn-lt"/>
            </a:endParaRPr>
          </a:p>
        </p:txBody>
      </p:sp>
      <p:sp>
        <p:nvSpPr>
          <p:cNvPr id="10" name="Textfeld 9">
            <a:extLst>
              <a:ext uri="{FF2B5EF4-FFF2-40B4-BE49-F238E27FC236}">
                <a16:creationId xmlns:a16="http://schemas.microsoft.com/office/drawing/2014/main" id="{6CD6370E-D19A-F267-E034-D566C54369BE}"/>
              </a:ext>
            </a:extLst>
          </p:cNvPr>
          <p:cNvSpPr txBox="1"/>
          <p:nvPr/>
        </p:nvSpPr>
        <p:spPr>
          <a:xfrm>
            <a:off x="8353400" y="5423800"/>
            <a:ext cx="3665944" cy="461665"/>
          </a:xfrm>
          <a:prstGeom prst="rect">
            <a:avLst/>
          </a:prstGeom>
          <a:noFill/>
        </p:spPr>
        <p:txBody>
          <a:bodyPr wrap="square" rtlCol="0">
            <a:spAutoFit/>
          </a:bodyPr>
          <a:lstStyle/>
          <a:p>
            <a:r>
              <a:rPr lang="en-GB" sz="2400" dirty="0">
                <a:solidFill>
                  <a:srgbClr val="E37823"/>
                </a:solidFill>
              </a:rPr>
              <a:t> 👉 Life Cycle Analysis</a:t>
            </a:r>
            <a:endParaRPr lang="en-GB" sz="2400" dirty="0">
              <a:solidFill>
                <a:srgbClr val="E37823"/>
              </a:solidFill>
              <a:latin typeface="+mn-lt"/>
            </a:endParaRPr>
          </a:p>
        </p:txBody>
      </p:sp>
      <p:sp>
        <p:nvSpPr>
          <p:cNvPr id="11" name="Geschweifte Klammer rechts 10">
            <a:extLst>
              <a:ext uri="{FF2B5EF4-FFF2-40B4-BE49-F238E27FC236}">
                <a16:creationId xmlns:a16="http://schemas.microsoft.com/office/drawing/2014/main" id="{D8122EB1-E491-6997-6922-5A404FC90F84}"/>
              </a:ext>
            </a:extLst>
          </p:cNvPr>
          <p:cNvSpPr/>
          <p:nvPr/>
        </p:nvSpPr>
        <p:spPr>
          <a:xfrm>
            <a:off x="8060822" y="5360300"/>
            <a:ext cx="267178" cy="612493"/>
          </a:xfrm>
          <a:prstGeom prst="rightBrace">
            <a:avLst>
              <a:gd name="adj1" fmla="val 51114"/>
              <a:gd name="adj2" fmla="val 50000"/>
            </a:avLst>
          </a:prstGeom>
          <a:ln w="38100">
            <a:solidFill>
              <a:srgbClr val="E37823"/>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139640750"/>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57150" cap="rnd"/>
      </a:spPr>
      <a:bodyPr rtlCol="0" anchor="ctr"/>
      <a:lstStyle>
        <a:defPPr algn="ctr">
          <a:defRPr/>
        </a:defPPr>
      </a:lstStyle>
      <a:style>
        <a:lnRef idx="1">
          <a:schemeClr val="accent2"/>
        </a:lnRef>
        <a:fillRef idx="0">
          <a:schemeClr val="accent2"/>
        </a:fillRef>
        <a:effectRef idx="0">
          <a:schemeClr val="accent2"/>
        </a:effectRef>
        <a:fontRef idx="minor">
          <a:schemeClr val="tx1"/>
        </a:fontRef>
      </a:style>
    </a:spDef>
    <a:lnDef>
      <a:spPr>
        <a:ln w="34925">
          <a:headEnd type="triangle"/>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29A2CD9-8852-4A6B-805E-AF193A288F1D}">
  <ds:schemaRefs>
    <ds:schemaRef ds:uri="http://schemas.microsoft.com/office/2006/metadata/contentType"/>
    <ds:schemaRef ds:uri="http://schemas.microsoft.com/office/2006/metadata/properties/metaAttributes"/>
    <ds:schemaRef ds:uri="http://www.w3.org/2000/xmlns/"/>
    <ds:schemaRef ds:uri="http://www.w3.org/2001/XMLSchema"/>
    <ds:schemaRef ds:uri="ee2a1aa5-80d5-48a3-91f0-fb64e0be4770"/>
    <ds:schemaRef ds:uri="983343c7-a106-418e-a2df-312e52841f7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C05C4301-C29D-407B-9381-82889EE8729E}">
  <ds:schemaRefs>
    <ds:schemaRef ds:uri="http://schemas.microsoft.com/office/2006/metadata/properties"/>
    <ds:schemaRef ds:uri="http://www.w3.org/2000/xmlns/"/>
    <ds:schemaRef ds:uri="983343c7-a106-418e-a2df-312e52841f70"/>
    <ds:schemaRef ds:uri="http://www.w3.org/2001/XMLSchema-instance"/>
    <ds:schemaRef ds:uri="ee2a1aa5-80d5-48a3-91f0-fb64e0be4770"/>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2152</Words>
  <Application>Microsoft Office PowerPoint</Application>
  <PresentationFormat>Breitbild</PresentationFormat>
  <Paragraphs>422</Paragraphs>
  <Slides>57</Slides>
  <Notes>5</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57</vt:i4>
      </vt:variant>
    </vt:vector>
  </HeadingPairs>
  <TitlesOfParts>
    <vt:vector size="65" baseType="lpstr">
      <vt:lpstr>-apple-system</vt:lpstr>
      <vt:lpstr>Arial</vt:lpstr>
      <vt:lpstr>Bookman Old Style</vt:lpstr>
      <vt:lpstr>Calibri</vt:lpstr>
      <vt:lpstr>Cambria</vt:lpstr>
      <vt:lpstr>Symbol</vt:lpstr>
      <vt:lpstr>Wingdings</vt:lpstr>
      <vt:lpstr>IMC University of Applied Sciences</vt:lpstr>
      <vt:lpstr>Eco-Labels &amp;  Life Cycle Analysis</vt:lpstr>
      <vt:lpstr>Overview</vt:lpstr>
      <vt:lpstr>Where Did we Stop Last Time?</vt:lpstr>
      <vt:lpstr>So …  Some more Steps to setting the Playfield</vt:lpstr>
      <vt:lpstr>What’s Next?</vt:lpstr>
      <vt:lpstr>So …</vt:lpstr>
      <vt:lpstr>The Austrian Umweltzeichen</vt:lpstr>
      <vt:lpstr>What is the Umweltzeichen?</vt:lpstr>
      <vt:lpstr>Digression: Eco-Labels</vt:lpstr>
      <vt:lpstr>The Austrian Umweltzeichen</vt:lpstr>
      <vt:lpstr>The Austrian Umweltzeichen: Some Questions</vt:lpstr>
      <vt:lpstr>What can be Certified with the Umweltzeichen?</vt:lpstr>
      <vt:lpstr>What can be Certified with the Umweltzeichen?</vt:lpstr>
      <vt:lpstr>What can be Certified with the Umweltzeichen?</vt:lpstr>
      <vt:lpstr>The Austrian Umweltzeichen: Some Questions</vt:lpstr>
      <vt:lpstr>Who is Involved?</vt:lpstr>
      <vt:lpstr>The Austrian Umweltzeichen: Some Questions</vt:lpstr>
      <vt:lpstr>An Example: Green Meetings &amp; Events (UZ 62)</vt:lpstr>
      <vt:lpstr>The Austrian Umweltzeichen: Some Questions</vt:lpstr>
      <vt:lpstr>Green Meetings &amp; Events (UZ 62): The Certification Process</vt:lpstr>
      <vt:lpstr>Green Meetings &amp; Events (UZ 62): The Certification Process</vt:lpstr>
      <vt:lpstr>Some Interim Conclusions:</vt:lpstr>
      <vt:lpstr>Assessing Impacts at the Wachauer Volksfest</vt:lpstr>
      <vt:lpstr>Our Example: The Wachauer Volksfest 2025</vt:lpstr>
      <vt:lpstr>A qucik Factfinding Mission</vt:lpstr>
      <vt:lpstr>A qucik Factfinding Mission</vt:lpstr>
      <vt:lpstr>A qucik Factfinding Mission</vt:lpstr>
      <vt:lpstr>Your Written Report (40%): Assessing selected Impacts from the Green Event Wachauer Volksfest</vt:lpstr>
      <vt:lpstr>Your Written Report (40%): Assessing selected Impacts from the Green Event Wachauer Volksfest</vt:lpstr>
      <vt:lpstr>Your Written Report (40%): Assessing selected Impacts from the Green Event Wachauer Volksfest</vt:lpstr>
      <vt:lpstr>Your Written Report (40%): Assessing selected Impacts from the Green Event Wachauer Volksfest</vt:lpstr>
      <vt:lpstr>Your Written Report (40%): Assessing selected Impacts from the Green Event Wachauer Volksfest</vt:lpstr>
      <vt:lpstr>Your Written Report (40%): Assessing selected Impacts from the Green Event Wachauer Volksfest</vt:lpstr>
      <vt:lpstr>Life Cycle Analysis</vt:lpstr>
      <vt:lpstr>Life Cycle Analysis?</vt:lpstr>
      <vt:lpstr>Natural Life Cycles</vt:lpstr>
      <vt:lpstr>F) Regenerative Design ~1970+</vt:lpstr>
      <vt:lpstr>D) Performance Economy 1980+</vt:lpstr>
      <vt:lpstr>@ Life Cycle Assessment (LCA): Cradle 2 Grave</vt:lpstr>
      <vt:lpstr>The Main Idea</vt:lpstr>
      <vt:lpstr>Some Examples</vt:lpstr>
      <vt:lpstr>Some Examples</vt:lpstr>
      <vt:lpstr>Some Examples</vt:lpstr>
      <vt:lpstr>LCA – A New Thing?</vt:lpstr>
      <vt:lpstr>Life Cycle Analysis (LCA): Cradle to …</vt:lpstr>
      <vt:lpstr>How 2 LCA</vt:lpstr>
      <vt:lpstr>How 2 LCA</vt:lpstr>
      <vt:lpstr>@ Goals &amp; Scope</vt:lpstr>
      <vt:lpstr>@ Goals &amp; Scope</vt:lpstr>
      <vt:lpstr>@ Goals &amp; Scope</vt:lpstr>
      <vt:lpstr>How 2 LCA: Inventory Analysis</vt:lpstr>
      <vt:lpstr>How 2 LCA: Impact Assessment</vt:lpstr>
      <vt:lpstr>Again an Example: Impact Assessment for multiple criteria</vt:lpstr>
      <vt:lpstr>Outlook</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300</cp:revision>
  <dcterms:created xsi:type="dcterms:W3CDTF">2023-06-26T10:57:31Z</dcterms:created>
  <dcterms:modified xsi:type="dcterms:W3CDTF">2025-04-26T06:25:57Z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